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8" d="100"/>
          <a:sy n="38" d="100"/>
        </p:scale>
        <p:origin x="20" y="5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85F09FB5-31BC-4353-A18B-55387C7A3DFB}"/>
    <pc:docChg chg="modSld">
      <pc:chgData name="Ian Brownlee" userId="ee09a8d8-3916-415b-82ba-5e3f0bba9e2f" providerId="ADAL" clId="{85F09FB5-31BC-4353-A18B-55387C7A3DFB}" dt="2022-01-10T16:54:53.346" v="13" actId="13926"/>
      <pc:docMkLst>
        <pc:docMk/>
      </pc:docMkLst>
      <pc:sldChg chg="modSp mod">
        <pc:chgData name="Ian Brownlee" userId="ee09a8d8-3916-415b-82ba-5e3f0bba9e2f" providerId="ADAL" clId="{85F09FB5-31BC-4353-A18B-55387C7A3DFB}" dt="2022-01-10T16:54:53.346" v="13" actId="13926"/>
        <pc:sldMkLst>
          <pc:docMk/>
          <pc:sldMk cId="4196037934" sldId="256"/>
        </pc:sldMkLst>
        <pc:spChg chg="mod">
          <ac:chgData name="Ian Brownlee" userId="ee09a8d8-3916-415b-82ba-5e3f0bba9e2f" providerId="ADAL" clId="{85F09FB5-31BC-4353-A18B-55387C7A3DFB}" dt="2022-01-10T16:54:53.346" v="13" actId="13926"/>
          <ac:spMkLst>
            <pc:docMk/>
            <pc:sldMk cId="4196037934" sldId="256"/>
            <ac:spMk id="2" creationId="{00000000-0000-0000-0000-000000000000}"/>
          </ac:spMkLst>
        </pc:spChg>
        <pc:picChg chg="mod">
          <ac:chgData name="Ian Brownlee" userId="ee09a8d8-3916-415b-82ba-5e3f0bba9e2f" providerId="ADAL" clId="{85F09FB5-31BC-4353-A18B-55387C7A3DFB}" dt="2022-01-10T15:55:44.243" v="12" actId="1076"/>
          <ac:picMkLst>
            <pc:docMk/>
            <pc:sldMk cId="4196037934" sldId="256"/>
            <ac:picMk id="6" creationId="{6DCCD277-FDB9-478D-A6F8-94F43F6D6A51}"/>
          </ac:picMkLst>
        </pc:picChg>
      </pc:sldChg>
    </pc:docChg>
  </pc:docChgLst>
  <pc:docChgLst>
    <pc:chgData name="Ian Brownlee" userId="ee09a8d8-3916-415b-82ba-5e3f0bba9e2f" providerId="ADAL" clId="{23951273-48F9-49C9-AABB-CA5B77474C5C}"/>
    <pc:docChg chg="modSld">
      <pc:chgData name="Ian Brownlee" userId="ee09a8d8-3916-415b-82ba-5e3f0bba9e2f" providerId="ADAL" clId="{23951273-48F9-49C9-AABB-CA5B77474C5C}" dt="2022-12-09T12:12:37.441" v="34" actId="20577"/>
      <pc:docMkLst>
        <pc:docMk/>
      </pc:docMkLst>
      <pc:sldChg chg="modSp mod">
        <pc:chgData name="Ian Brownlee" userId="ee09a8d8-3916-415b-82ba-5e3f0bba9e2f" providerId="ADAL" clId="{23951273-48F9-49C9-AABB-CA5B77474C5C}" dt="2022-12-09T12:12:37.441" v="34" actId="20577"/>
        <pc:sldMkLst>
          <pc:docMk/>
          <pc:sldMk cId="4196037934" sldId="256"/>
        </pc:sldMkLst>
        <pc:spChg chg="mod">
          <ac:chgData name="Ian Brownlee" userId="ee09a8d8-3916-415b-82ba-5e3f0bba9e2f" providerId="ADAL" clId="{23951273-48F9-49C9-AABB-CA5B77474C5C}" dt="2022-12-09T12:12:37.441" v="34" actId="20577"/>
          <ac:spMkLst>
            <pc:docMk/>
            <pc:sldMk cId="4196037934" sldId="256"/>
            <ac:spMk id="2" creationId="{00000000-0000-0000-0000-000000000000}"/>
          </ac:spMkLst>
        </pc:spChg>
        <pc:spChg chg="mod">
          <ac:chgData name="Ian Brownlee" userId="ee09a8d8-3916-415b-82ba-5e3f0bba9e2f" providerId="ADAL" clId="{23951273-48F9-49C9-AABB-CA5B77474C5C}" dt="2022-12-09T12:11:51.227" v="29" actId="1076"/>
          <ac:spMkLst>
            <pc:docMk/>
            <pc:sldMk cId="4196037934" sldId="256"/>
            <ac:spMk id="3" creationId="{E264C772-ADE5-47D3-AA24-0D6BFEF54882}"/>
          </ac:spMkLst>
        </pc:spChg>
      </pc:sldChg>
    </pc:docChg>
  </pc:docChgLst>
  <pc:docChgLst>
    <pc:chgData name="Ian Brownlee" userId="ee09a8d8-3916-415b-82ba-5e3f0bba9e2f" providerId="ADAL" clId="{BEE11F7E-E02F-4829-A959-AF90616E26CA}"/>
    <pc:docChg chg="modSld">
      <pc:chgData name="Ian Brownlee" userId="ee09a8d8-3916-415b-82ba-5e3f0bba9e2f" providerId="ADAL" clId="{BEE11F7E-E02F-4829-A959-AF90616E26CA}" dt="2022-11-22T14:15:01.868" v="19" actId="20577"/>
      <pc:docMkLst>
        <pc:docMk/>
      </pc:docMkLst>
      <pc:sldChg chg="modSp mod">
        <pc:chgData name="Ian Brownlee" userId="ee09a8d8-3916-415b-82ba-5e3f0bba9e2f" providerId="ADAL" clId="{BEE11F7E-E02F-4829-A959-AF90616E26CA}" dt="2022-11-22T14:15:01.868" v="19" actId="20577"/>
        <pc:sldMkLst>
          <pc:docMk/>
          <pc:sldMk cId="4196037934" sldId="256"/>
        </pc:sldMkLst>
        <pc:spChg chg="mod">
          <ac:chgData name="Ian Brownlee" userId="ee09a8d8-3916-415b-82ba-5e3f0bba9e2f" providerId="ADAL" clId="{BEE11F7E-E02F-4829-A959-AF90616E26CA}" dt="2022-11-22T14:15:01.868" v="19" actId="20577"/>
          <ac:spMkLst>
            <pc:docMk/>
            <pc:sldMk cId="4196037934"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09/12/2022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09/12/2022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6322223"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702985" y="393700"/>
            <a:ext cx="6848088" cy="4789064"/>
          </a:xfrm>
        </p:spPr>
        <p:txBody>
          <a:bodyPr anchorCtr="0">
            <a:noAutofit/>
          </a:bodyPr>
          <a:lstStyle/>
          <a:p>
            <a:pPr lvl="0" algn="l" rtl="0"/>
            <a:r>
              <a:rPr lang="uk-UA" sz="2000" b="1" dirty="0">
                <a:solidFill>
                  <a:srgbClr val="002060"/>
                </a:solidFill>
                <a:effectLst/>
                <a:latin typeface="+mn-lt"/>
                <a:ea typeface="Times New Roman" panose="02020603050405020304" pitchFamily="18" charset="0"/>
                <a:cs typeface="Times New Roman" panose="02020603050405020304" pitchFamily="18" charset="0"/>
              </a:rPr>
              <a:t>Школа</a:t>
            </a:r>
            <a:br>
              <a:rPr lang="en-GB" sz="2000" dirty="0">
                <a:effectLst/>
                <a:latin typeface="+mn-lt"/>
                <a:ea typeface="Times New Roman" panose="02020603050405020304" pitchFamily="18" charset="0"/>
              </a:rPr>
            </a:br>
            <a:r>
              <a:rPr lang="uk-UA" sz="2000" dirty="0">
                <a:solidFill>
                  <a:srgbClr val="0070C0"/>
                </a:solidFill>
                <a:effectLst/>
                <a:latin typeface="+mn-lt"/>
                <a:ea typeface="Times New Roman" panose="02020603050405020304" pitchFamily="18" charset="0"/>
                <a:cs typeface="Times New Roman" panose="02020603050405020304" pitchFamily="18" charset="0"/>
              </a:rPr>
              <a:t>Якщо ваша дитина народилася в період з 1 березня 2018 року до 28 лютого 2019 року, ви можете зареєструвати її в січні 202</a:t>
            </a:r>
            <a:r>
              <a:rPr lang="en-GB" sz="2000" dirty="0">
                <a:solidFill>
                  <a:srgbClr val="0070C0"/>
                </a:solidFill>
                <a:effectLst/>
                <a:latin typeface="+mn-lt"/>
                <a:ea typeface="Times New Roman" panose="02020603050405020304" pitchFamily="18" charset="0"/>
                <a:cs typeface="Times New Roman" panose="02020603050405020304" pitchFamily="18" charset="0"/>
              </a:rPr>
              <a:t>3</a:t>
            </a:r>
            <a:r>
              <a:rPr lang="uk-UA" sz="2000" dirty="0">
                <a:solidFill>
                  <a:srgbClr val="0070C0"/>
                </a:solidFill>
                <a:effectLst/>
                <a:latin typeface="+mn-lt"/>
                <a:ea typeface="Times New Roman" panose="02020603050405020304" pitchFamily="18" charset="0"/>
                <a:cs typeface="Times New Roman" panose="02020603050405020304" pitchFamily="18" charset="0"/>
              </a:rPr>
              <a:t> року, щоб вона пішла до школи в серпні 202</a:t>
            </a:r>
            <a:r>
              <a:rPr lang="en-GB" sz="2000" dirty="0">
                <a:solidFill>
                  <a:srgbClr val="0070C0"/>
                </a:solidFill>
                <a:effectLst/>
                <a:latin typeface="+mn-lt"/>
                <a:ea typeface="Times New Roman" panose="02020603050405020304" pitchFamily="18" charset="0"/>
                <a:cs typeface="Times New Roman" panose="02020603050405020304" pitchFamily="18" charset="0"/>
              </a:rPr>
              <a:t>3</a:t>
            </a:r>
            <a:r>
              <a:rPr lang="uk-UA" sz="2000" dirty="0">
                <a:solidFill>
                  <a:srgbClr val="0070C0"/>
                </a:solidFill>
                <a:effectLst/>
                <a:latin typeface="+mn-lt"/>
                <a:ea typeface="Times New Roman" panose="02020603050405020304" pitchFamily="18" charset="0"/>
                <a:cs typeface="Times New Roman" panose="02020603050405020304" pitchFamily="18" charset="0"/>
              </a:rPr>
              <a:t> року. </a:t>
            </a:r>
            <a:br>
              <a:rPr lang="en-GB" sz="2000" dirty="0">
                <a:effectLst/>
                <a:latin typeface="+mn-lt"/>
                <a:ea typeface="Times New Roman" panose="02020603050405020304" pitchFamily="18" charset="0"/>
              </a:rPr>
            </a:br>
            <a:r>
              <a:rPr lang="uk-UA" sz="2000" dirty="0">
                <a:effectLst/>
                <a:latin typeface="+mn-lt"/>
                <a:ea typeface="Times New Roman" panose="02020603050405020304" pitchFamily="18" charset="0"/>
              </a:rPr>
              <a:t> </a:t>
            </a:r>
            <a:br>
              <a:rPr lang="en-GB" sz="2000" dirty="0">
                <a:solidFill>
                  <a:srgbClr val="0070C0"/>
                </a:solidFill>
                <a:effectLst/>
                <a:latin typeface="+mn-lt"/>
                <a:ea typeface="Times New Roman" panose="02020603050405020304" pitchFamily="18" charset="0"/>
              </a:rPr>
            </a:br>
            <a:r>
              <a:rPr lang="uk-UA" sz="2000" dirty="0">
                <a:solidFill>
                  <a:srgbClr val="0070C0"/>
                </a:solidFill>
                <a:effectLst/>
                <a:latin typeface="+mn-lt"/>
                <a:ea typeface="Times New Roman" panose="02020603050405020304" pitchFamily="18" charset="0"/>
                <a:cs typeface="Times New Roman" panose="02020603050405020304" pitchFamily="18" charset="0"/>
              </a:rPr>
              <a:t>Реєстрація на шкільні місця на 2023/24 навчальний рік триватиме з понеділка, 16 січня, до п'ятниці, 20 січня 2023 року. Якщо ви не встигли вчасно зареєструвати дитину, будь ласка, зв'яжіться з початковою школою, яку ви обрали, до кінця лютого.</a:t>
            </a:r>
            <a:br>
              <a:rPr lang="en-GB" sz="2000" dirty="0">
                <a:effectLst/>
                <a:latin typeface="+mn-lt"/>
                <a:ea typeface="Times New Roman" panose="02020603050405020304" pitchFamily="18" charset="0"/>
              </a:rPr>
            </a:br>
            <a:r>
              <a:rPr lang="uk-UA" sz="2000" dirty="0">
                <a:solidFill>
                  <a:srgbClr val="002451"/>
                </a:solidFill>
                <a:effectLst/>
                <a:latin typeface="+mn-lt"/>
                <a:ea typeface="Times New Roman" panose="02020603050405020304" pitchFamily="18" charset="0"/>
              </a:rPr>
              <a:t> </a:t>
            </a:r>
            <a:br>
              <a:rPr lang="en-GB" sz="2000" dirty="0">
                <a:effectLst/>
                <a:latin typeface="+mn-lt"/>
                <a:ea typeface="Times New Roman" panose="02020603050405020304" pitchFamily="18" charset="0"/>
              </a:rPr>
            </a:br>
            <a:r>
              <a:rPr lang="uk-UA" sz="2000" dirty="0">
                <a:solidFill>
                  <a:srgbClr val="0070C0"/>
                </a:solidFill>
                <a:effectLst/>
                <a:latin typeface="+mn-lt"/>
                <a:ea typeface="Times New Roman" panose="02020603050405020304" pitchFamily="18" charset="0"/>
                <a:cs typeface="Times New Roman" panose="02020603050405020304" pitchFamily="18" charset="0"/>
              </a:rPr>
              <a:t>Перейдіть за посиланням, щоб подати заяву: </a:t>
            </a:r>
            <a:r>
              <a:rPr lang="uk-UA" sz="2000" u="sng" dirty="0">
                <a:solidFill>
                  <a:srgbClr val="0070C0"/>
                </a:solidFill>
                <a:effectLst/>
                <a:latin typeface="+mn-lt"/>
                <a:ea typeface="Times New Roman" panose="02020603050405020304" pitchFamily="18" charset="0"/>
                <a:cs typeface="Times New Roman" panose="02020603050405020304" pitchFamily="18" charset="0"/>
                <a:hlinkClick r:id="rId3"/>
              </a:rPr>
              <a:t>https://www.aberdeenshire.gov.uk/schools/school-info/admissions/primary-school-registration/</a:t>
            </a:r>
            <a:endParaRPr lang="en-GB" sz="2000" dirty="0">
              <a:effectLst/>
              <a:latin typeface="+mn-lt"/>
              <a:ea typeface="Times New Roman" panose="02020603050405020304" pitchFamily="18" charset="0"/>
            </a:endParaRPr>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148275" y="130810"/>
            <a:ext cx="1792580" cy="525780"/>
          </a:xfrm>
          <a:prstGeom prst="rect">
            <a:avLst/>
          </a:prstGeom>
        </p:spPr>
      </p:pic>
      <p:sp>
        <p:nvSpPr>
          <p:cNvPr id="3" name="Rectangle 2">
            <a:extLst>
              <a:ext uri="{FF2B5EF4-FFF2-40B4-BE49-F238E27FC236}">
                <a16:creationId xmlns:a16="http://schemas.microsoft.com/office/drawing/2014/main" id="{E264C772-ADE5-47D3-AA24-0D6BFEF54882}"/>
              </a:ext>
            </a:extLst>
          </p:cNvPr>
          <p:cNvSpPr/>
          <p:nvPr/>
        </p:nvSpPr>
        <p:spPr>
          <a:xfrm>
            <a:off x="96953" y="5377226"/>
            <a:ext cx="6574781" cy="1384995"/>
          </a:xfrm>
          <a:prstGeom prst="rect">
            <a:avLst/>
          </a:prstGeom>
        </p:spPr>
        <p:txBody>
          <a:bodyPr wrap="square">
            <a:spAutoFit/>
          </a:bodyPr>
          <a:lstStyle/>
          <a:p>
            <a:r>
              <a:rPr lang="uk-UA" sz="2000" dirty="0">
                <a:solidFill>
                  <a:srgbClr val="0070C0"/>
                </a:solidFill>
                <a:effectLst/>
                <a:latin typeface="+mj-lt"/>
                <a:ea typeface="Times New Roman" panose="02020603050405020304" pitchFamily="18" charset="0"/>
                <a:cs typeface="Times New Roman" panose="02020603050405020304" pitchFamily="18" charset="0"/>
              </a:rPr>
              <a:t>Якщо Вам потрібен перекладач для допомоги в оформленні заяви на навчання, звертайтеся за електронною адресою</a:t>
            </a:r>
            <a:r>
              <a:rPr lang="uk-UA" sz="2000" dirty="0">
                <a:effectLst/>
                <a:latin typeface="+mj-lt"/>
                <a:ea typeface="Times New Roman" panose="02020603050405020304" pitchFamily="18" charset="0"/>
                <a:cs typeface="Times New Roman" panose="02020603050405020304" pitchFamily="18" charset="0"/>
              </a:rPr>
              <a:t> </a:t>
            </a:r>
            <a:r>
              <a:rPr lang="uk-UA" sz="2000" u="sng" dirty="0">
                <a:solidFill>
                  <a:srgbClr val="0070C0"/>
                </a:solidFill>
                <a:effectLst/>
                <a:latin typeface="+mj-lt"/>
                <a:ea typeface="Times New Roman" panose="02020603050405020304" pitchFamily="18" charset="0"/>
                <a:cs typeface="Times New Roman" panose="02020603050405020304" pitchFamily="18" charset="0"/>
                <a:hlinkClick r:id="rId5"/>
              </a:rPr>
              <a:t>eal.service@aberdeenshire.gov.uk</a:t>
            </a:r>
            <a:r>
              <a:rPr lang="uk-UA" sz="2400" dirty="0">
                <a:solidFill>
                  <a:srgbClr val="0070C0"/>
                </a:solidFill>
                <a:effectLst/>
                <a:latin typeface="+mj-lt"/>
                <a:ea typeface="Times New Roman" panose="02020603050405020304" pitchFamily="18" charset="0"/>
                <a:cs typeface="Times New Roman" panose="02020603050405020304" pitchFamily="18" charset="0"/>
              </a:rPr>
              <a:t>	</a:t>
            </a:r>
            <a:endParaRPr lang="en-GB" sz="2400" dirty="0">
              <a:latin typeface="+mj-lt"/>
            </a:endParaRPr>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636D9-D8A7-4A6E-BC7A-7A55BAD68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customXml/itemProps3.xml><?xml version="1.0" encoding="utf-8"?>
<ds:datastoreItem xmlns:ds="http://schemas.openxmlformats.org/officeDocument/2006/customXml" ds:itemID="{D3056EBA-E113-4E19-A02E-949776B49C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145</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Школа Якщо ваша дитина народилася в період з 1 березня 2018 року до 28 лютого 2019 року, ви можете зареєструвати її в січні 2023 року, щоб вона пішла до школи в серпні 2023 року.    Реєстрація на шкільні місця на 2023/24 навчальний рік триватиме з понеділка, 16 січня, до п'ятниці, 20 січня 2023 року. Якщо ви не встигли вчасно зареєструвати дитину, будь ласка, зв'яжіться з початковою школою, яку ви обрали, до кінця лютого.   Перейдіть за посиланням, щоб подати заяву: https://www.aberdeenshire.gov.uk/schools/school-info/admissions/primary-school-registration/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8</cp:revision>
  <dcterms:created xsi:type="dcterms:W3CDTF">2021-01-13T11:34:58Z</dcterms:created>
  <dcterms:modified xsi:type="dcterms:W3CDTF">2022-12-09T12:12:43Z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