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CEFF9A-5B83-444F-A83F-6E1D34B5CC46}" v="27" dt="2022-12-09T11:35:22.1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73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an Brownlee" userId="ee09a8d8-3916-415b-82ba-5e3f0bba9e2f" providerId="ADAL" clId="{71AB6E8C-81D2-41A9-B495-5B9408CB1D08}"/>
    <pc:docChg chg="modSld">
      <pc:chgData name="Ian Brownlee" userId="ee09a8d8-3916-415b-82ba-5e3f0bba9e2f" providerId="ADAL" clId="{71AB6E8C-81D2-41A9-B495-5B9408CB1D08}" dt="2022-11-22T14:24:20.416" v="27"/>
      <pc:docMkLst>
        <pc:docMk/>
      </pc:docMkLst>
      <pc:sldChg chg="modSp mod">
        <pc:chgData name="Ian Brownlee" userId="ee09a8d8-3916-415b-82ba-5e3f0bba9e2f" providerId="ADAL" clId="{71AB6E8C-81D2-41A9-B495-5B9408CB1D08}" dt="2022-11-22T14:24:20.416" v="27"/>
        <pc:sldMkLst>
          <pc:docMk/>
          <pc:sldMk cId="4196037934" sldId="256"/>
        </pc:sldMkLst>
        <pc:spChg chg="mod">
          <ac:chgData name="Ian Brownlee" userId="ee09a8d8-3916-415b-82ba-5e3f0bba9e2f" providerId="ADAL" clId="{71AB6E8C-81D2-41A9-B495-5B9408CB1D08}" dt="2022-11-22T14:24:20.416" v="27"/>
          <ac:spMkLst>
            <pc:docMk/>
            <pc:sldMk cId="4196037934" sldId="256"/>
            <ac:spMk id="2" creationId="{00000000-0000-0000-0000-000000000000}"/>
          </ac:spMkLst>
        </pc:spChg>
      </pc:sldChg>
    </pc:docChg>
  </pc:docChgLst>
  <pc:docChgLst>
    <pc:chgData name="Ian Brownlee" userId="ee09a8d8-3916-415b-82ba-5e3f0bba9e2f" providerId="ADAL" clId="{09CEFF9A-5B83-444F-A83F-6E1D34B5CC46}"/>
    <pc:docChg chg="undo redo custSel modSld">
      <pc:chgData name="Ian Brownlee" userId="ee09a8d8-3916-415b-82ba-5e3f0bba9e2f" providerId="ADAL" clId="{09CEFF9A-5B83-444F-A83F-6E1D34B5CC46}" dt="2022-12-09T11:35:35.707" v="163" actId="1076"/>
      <pc:docMkLst>
        <pc:docMk/>
      </pc:docMkLst>
      <pc:sldChg chg="addSp delSp modSp mod">
        <pc:chgData name="Ian Brownlee" userId="ee09a8d8-3916-415b-82ba-5e3f0bba9e2f" providerId="ADAL" clId="{09CEFF9A-5B83-444F-A83F-6E1D34B5CC46}" dt="2022-12-09T11:35:35.707" v="163" actId="1076"/>
        <pc:sldMkLst>
          <pc:docMk/>
          <pc:sldMk cId="4196037934" sldId="256"/>
        </pc:sldMkLst>
        <pc:spChg chg="add del mod">
          <ac:chgData name="Ian Brownlee" userId="ee09a8d8-3916-415b-82ba-5e3f0bba9e2f" providerId="ADAL" clId="{09CEFF9A-5B83-444F-A83F-6E1D34B5CC46}" dt="2022-12-09T11:21:34.699" v="91" actId="478"/>
          <ac:spMkLst>
            <pc:docMk/>
            <pc:sldMk cId="4196037934" sldId="256"/>
            <ac:spMk id="2" creationId="{00000000-0000-0000-0000-000000000000}"/>
          </ac:spMkLst>
        </pc:spChg>
        <pc:spChg chg="add del mod">
          <ac:chgData name="Ian Brownlee" userId="ee09a8d8-3916-415b-82ba-5e3f0bba9e2f" providerId="ADAL" clId="{09CEFF9A-5B83-444F-A83F-6E1D34B5CC46}" dt="2022-12-09T11:12:07.130" v="1"/>
          <ac:spMkLst>
            <pc:docMk/>
            <pc:sldMk cId="4196037934" sldId="256"/>
            <ac:spMk id="4" creationId="{8080CA62-A291-49BD-E520-8916917D0B3A}"/>
          </ac:spMkLst>
        </pc:spChg>
        <pc:spChg chg="add del mod">
          <ac:chgData name="Ian Brownlee" userId="ee09a8d8-3916-415b-82ba-5e3f0bba9e2f" providerId="ADAL" clId="{09CEFF9A-5B83-444F-A83F-6E1D34B5CC46}" dt="2022-12-09T11:12:23.285" v="5" actId="478"/>
          <ac:spMkLst>
            <pc:docMk/>
            <pc:sldMk cId="4196037934" sldId="256"/>
            <ac:spMk id="6" creationId="{C949A473-7A14-255F-D9D7-CF17BAEE51F0}"/>
          </ac:spMkLst>
        </pc:spChg>
        <pc:spChg chg="add del mod">
          <ac:chgData name="Ian Brownlee" userId="ee09a8d8-3916-415b-82ba-5e3f0bba9e2f" providerId="ADAL" clId="{09CEFF9A-5B83-444F-A83F-6E1D34B5CC46}" dt="2022-12-09T11:12:21.082" v="4"/>
          <ac:spMkLst>
            <pc:docMk/>
            <pc:sldMk cId="4196037934" sldId="256"/>
            <ac:spMk id="8" creationId="{F2857005-C53C-20B7-2EE0-3EC7A99F7421}"/>
          </ac:spMkLst>
        </pc:spChg>
        <pc:spChg chg="add del mod">
          <ac:chgData name="Ian Brownlee" userId="ee09a8d8-3916-415b-82ba-5e3f0bba9e2f" providerId="ADAL" clId="{09CEFF9A-5B83-444F-A83F-6E1D34B5CC46}" dt="2022-12-09T11:20:55.414" v="76" actId="22"/>
          <ac:spMkLst>
            <pc:docMk/>
            <pc:sldMk cId="4196037934" sldId="256"/>
            <ac:spMk id="12" creationId="{713F7183-F280-1236-D0BD-F7F0EB4FB8E6}"/>
          </ac:spMkLst>
        </pc:spChg>
        <pc:spChg chg="add del mod">
          <ac:chgData name="Ian Brownlee" userId="ee09a8d8-3916-415b-82ba-5e3f0bba9e2f" providerId="ADAL" clId="{09CEFF9A-5B83-444F-A83F-6E1D34B5CC46}" dt="2022-12-09T11:21:20.250" v="87"/>
          <ac:spMkLst>
            <pc:docMk/>
            <pc:sldMk cId="4196037934" sldId="256"/>
            <ac:spMk id="14" creationId="{5DBCC8A7-06D0-BA88-FCDD-87AC3F238162}"/>
          </ac:spMkLst>
        </pc:spChg>
        <pc:spChg chg="add del mod">
          <ac:chgData name="Ian Brownlee" userId="ee09a8d8-3916-415b-82ba-5e3f0bba9e2f" providerId="ADAL" clId="{09CEFF9A-5B83-444F-A83F-6E1D34B5CC46}" dt="2022-12-09T11:21:32.286" v="90"/>
          <ac:spMkLst>
            <pc:docMk/>
            <pc:sldMk cId="4196037934" sldId="256"/>
            <ac:spMk id="16" creationId="{24626391-0F4F-AA8B-8D6D-0634945612B0}"/>
          </ac:spMkLst>
        </pc:spChg>
        <pc:spChg chg="add mod">
          <ac:chgData name="Ian Brownlee" userId="ee09a8d8-3916-415b-82ba-5e3f0bba9e2f" providerId="ADAL" clId="{09CEFF9A-5B83-444F-A83F-6E1D34B5CC46}" dt="2022-12-09T11:35:22.193" v="160" actId="1076"/>
          <ac:spMkLst>
            <pc:docMk/>
            <pc:sldMk cId="4196037934" sldId="256"/>
            <ac:spMk id="18" creationId="{3755D3C1-3406-2DB7-77DF-17BDDE0E2BDE}"/>
          </ac:spMkLst>
        </pc:spChg>
        <pc:graphicFrameChg chg="add del mod">
          <ac:chgData name="Ian Brownlee" userId="ee09a8d8-3916-415b-82ba-5e3f0bba9e2f" providerId="ADAL" clId="{09CEFF9A-5B83-444F-A83F-6E1D34B5CC46}" dt="2022-12-09T11:12:07.130" v="1"/>
          <ac:graphicFrameMkLst>
            <pc:docMk/>
            <pc:sldMk cId="4196037934" sldId="256"/>
            <ac:graphicFrameMk id="3" creationId="{EB3C65CE-76D4-3B14-4D92-1FA67BCCD807}"/>
          </ac:graphicFrameMkLst>
        </pc:graphicFrameChg>
        <pc:graphicFrameChg chg="add del mod">
          <ac:chgData name="Ian Brownlee" userId="ee09a8d8-3916-415b-82ba-5e3f0bba9e2f" providerId="ADAL" clId="{09CEFF9A-5B83-444F-A83F-6E1D34B5CC46}" dt="2022-12-09T11:12:21.082" v="4"/>
          <ac:graphicFrameMkLst>
            <pc:docMk/>
            <pc:sldMk cId="4196037934" sldId="256"/>
            <ac:graphicFrameMk id="7" creationId="{DA802197-EE50-DEE0-9E22-D2563FEBBC33}"/>
          </ac:graphicFrameMkLst>
        </pc:graphicFrameChg>
        <pc:graphicFrameChg chg="add del mod">
          <ac:chgData name="Ian Brownlee" userId="ee09a8d8-3916-415b-82ba-5e3f0bba9e2f" providerId="ADAL" clId="{09CEFF9A-5B83-444F-A83F-6E1D34B5CC46}" dt="2022-12-09T11:14:25.799" v="37"/>
          <ac:graphicFrameMkLst>
            <pc:docMk/>
            <pc:sldMk cId="4196037934" sldId="256"/>
            <ac:graphicFrameMk id="9" creationId="{28CF2D56-0047-A361-451C-DAEC0F161AF7}"/>
          </ac:graphicFrameMkLst>
        </pc:graphicFrameChg>
        <pc:graphicFrameChg chg="add del mod">
          <ac:chgData name="Ian Brownlee" userId="ee09a8d8-3916-415b-82ba-5e3f0bba9e2f" providerId="ADAL" clId="{09CEFF9A-5B83-444F-A83F-6E1D34B5CC46}" dt="2022-12-09T11:20:55.983" v="78"/>
          <ac:graphicFrameMkLst>
            <pc:docMk/>
            <pc:sldMk cId="4196037934" sldId="256"/>
            <ac:graphicFrameMk id="10" creationId="{F4816C78-EBC4-95E6-0207-31A1C6890AB0}"/>
          </ac:graphicFrameMkLst>
        </pc:graphicFrameChg>
        <pc:graphicFrameChg chg="add del mod">
          <ac:chgData name="Ian Brownlee" userId="ee09a8d8-3916-415b-82ba-5e3f0bba9e2f" providerId="ADAL" clId="{09CEFF9A-5B83-444F-A83F-6E1D34B5CC46}" dt="2022-12-09T11:21:20.250" v="87"/>
          <ac:graphicFrameMkLst>
            <pc:docMk/>
            <pc:sldMk cId="4196037934" sldId="256"/>
            <ac:graphicFrameMk id="13" creationId="{53AE8AB8-816C-6A4F-F9BA-B25677EB97F4}"/>
          </ac:graphicFrameMkLst>
        </pc:graphicFrameChg>
        <pc:graphicFrameChg chg="add del mod">
          <ac:chgData name="Ian Brownlee" userId="ee09a8d8-3916-415b-82ba-5e3f0bba9e2f" providerId="ADAL" clId="{09CEFF9A-5B83-444F-A83F-6E1D34B5CC46}" dt="2022-12-09T11:21:32.286" v="90"/>
          <ac:graphicFrameMkLst>
            <pc:docMk/>
            <pc:sldMk cId="4196037934" sldId="256"/>
            <ac:graphicFrameMk id="15" creationId="{DA5E9F7F-1BD0-5F9C-BE1F-07E0911E14D7}"/>
          </ac:graphicFrameMkLst>
        </pc:graphicFrameChg>
        <pc:graphicFrameChg chg="add mod modGraphic">
          <ac:chgData name="Ian Brownlee" userId="ee09a8d8-3916-415b-82ba-5e3f0bba9e2f" providerId="ADAL" clId="{09CEFF9A-5B83-444F-A83F-6E1D34B5CC46}" dt="2022-12-09T11:35:35.707" v="163" actId="1076"/>
          <ac:graphicFrameMkLst>
            <pc:docMk/>
            <pc:sldMk cId="4196037934" sldId="256"/>
            <ac:graphicFrameMk id="17" creationId="{F1C489C1-08C9-ACEA-BDB2-ED2CEF2E8CF0}"/>
          </ac:graphicFrameMkLst>
        </pc:graphicFrameChg>
      </pc:sldChg>
    </pc:docChg>
  </pc:docChgLst>
  <pc:docChgLst>
    <pc:chgData name="Ian Brownlee" userId="ee09a8d8-3916-415b-82ba-5e3f0bba9e2f" providerId="ADAL" clId="{69329FA9-178A-4366-B2B0-6436A2091264}"/>
    <pc:docChg chg="undo redo custSel modSld">
      <pc:chgData name="Ian Brownlee" userId="ee09a8d8-3916-415b-82ba-5e3f0bba9e2f" providerId="ADAL" clId="{69329FA9-178A-4366-B2B0-6436A2091264}" dt="2022-01-10T16:55:00.295" v="24" actId="13926"/>
      <pc:docMkLst>
        <pc:docMk/>
      </pc:docMkLst>
      <pc:sldChg chg="modSp mod">
        <pc:chgData name="Ian Brownlee" userId="ee09a8d8-3916-415b-82ba-5e3f0bba9e2f" providerId="ADAL" clId="{69329FA9-178A-4366-B2B0-6436A2091264}" dt="2022-01-10T16:55:00.295" v="24" actId="13926"/>
        <pc:sldMkLst>
          <pc:docMk/>
          <pc:sldMk cId="4196037934" sldId="256"/>
        </pc:sldMkLst>
        <pc:spChg chg="mod">
          <ac:chgData name="Ian Brownlee" userId="ee09a8d8-3916-415b-82ba-5e3f0bba9e2f" providerId="ADAL" clId="{69329FA9-178A-4366-B2B0-6436A2091264}" dt="2022-01-10T16:55:00.295" v="24" actId="13926"/>
          <ac:spMkLst>
            <pc:docMk/>
            <pc:sldMk cId="4196037934" sldId="256"/>
            <ac:spMk id="2" creationId="{00000000-0000-0000-0000-000000000000}"/>
          </ac:spMkLst>
        </pc:spChg>
        <pc:picChg chg="mod">
          <ac:chgData name="Ian Brownlee" userId="ee09a8d8-3916-415b-82ba-5e3f0bba9e2f" providerId="ADAL" clId="{69329FA9-178A-4366-B2B0-6436A2091264}" dt="2022-01-10T15:54:30.045" v="23" actId="1076"/>
          <ac:picMkLst>
            <pc:docMk/>
            <pc:sldMk cId="4196037934" sldId="256"/>
            <ac:picMk id="23" creationId="{5F1CBCCC-528A-48CC-8D60-D83E0AA06D1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717480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528615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1627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738664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1939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050598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935024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01842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46411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25903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13537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03354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252099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38478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44512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
        <p:nvSpPr>
          <p:cNvPr id="5" name="Date Placeholder 4"/>
          <p:cNvSpPr>
            <a:spLocks noGrp="1"/>
          </p:cNvSpPr>
          <p:nvPr>
            <p:ph type="dt" sz="half" idx="10"/>
          </p:nvPr>
        </p:nvSpPr>
        <p:spPr/>
        <p:txBody>
          <a:bodyPr/>
          <a:lstStyle/>
          <a:p>
            <a:fld id="{5A6F0029-C955-4144-BB1D-AFBF48BD5AF1}" type="datetimeFigureOut">
              <a:rPr lang="en-GB" smtClean="0"/>
              <a:pPr/>
              <a:t>09/12/2022</a:t>
            </a:fld>
            <a:endParaRPr lang="en-GB"/>
          </a:p>
        </p:txBody>
      </p:sp>
    </p:spTree>
    <p:extLst>
      <p:ext uri="{BB962C8B-B14F-4D97-AF65-F5344CB8AC3E}">
        <p14:creationId xmlns:p14="http://schemas.microsoft.com/office/powerpoint/2010/main" val="108454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6F0029-C955-4144-BB1D-AFBF48BD5AF1}" type="datetimeFigureOut">
              <a:rPr lang="en-GB" smtClean="0"/>
              <a:pPr/>
              <a:t>09/12/2022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902B540-0222-46EA-B533-1C1DC9E28C05}" type="slidenum">
              <a:rPr lang="en-GB" smtClean="0"/>
              <a:pPr/>
              <a:t>‹#›</a:t>
            </a:fld>
            <a:endParaRPr lang="en-GB"/>
          </a:p>
        </p:txBody>
      </p:sp>
    </p:spTree>
    <p:extLst>
      <p:ext uri="{BB962C8B-B14F-4D97-AF65-F5344CB8AC3E}">
        <p14:creationId xmlns:p14="http://schemas.microsoft.com/office/powerpoint/2010/main" val="204565741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mailto:earlyyears@aberdeenshire.gov.uk" TargetMode="External"/><Relationship Id="rId4" Type="http://schemas.openxmlformats.org/officeDocument/2006/relationships/hyperlink" Target="https://www.aberdeenshire.gov.uk/social-care-and-health/childcare-and-early-learning/3-and-4-year-ol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3" name="Picture 22" descr="A picture containing indoor, floor, office, furniture&#10;&#10;Description automatically generated">
            <a:extLst>
              <a:ext uri="{FF2B5EF4-FFF2-40B4-BE49-F238E27FC236}">
                <a16:creationId xmlns:a16="http://schemas.microsoft.com/office/drawing/2014/main" id="{5F1CBCCC-528A-48CC-8D60-D83E0AA06D1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177" r="18877" b="9092"/>
          <a:stretch/>
        </p:blipFill>
        <p:spPr>
          <a:xfrm>
            <a:off x="5928119" y="-8467"/>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cxnSp>
        <p:nvCxnSpPr>
          <p:cNvPr id="33" name="Straight Connector 32">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7"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2" name="Picture 31">
            <a:extLst>
              <a:ext uri="{FF2B5EF4-FFF2-40B4-BE49-F238E27FC236}">
                <a16:creationId xmlns:a16="http://schemas.microsoft.com/office/drawing/2014/main" id="{53EF2F90-BF20-4E8A-AA9E-DC337A867A6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5588" b="16390"/>
          <a:stretch/>
        </p:blipFill>
        <p:spPr>
          <a:xfrm>
            <a:off x="2618423" y="73660"/>
            <a:ext cx="1792580" cy="685800"/>
          </a:xfrm>
          <a:prstGeom prst="rect">
            <a:avLst/>
          </a:prstGeom>
        </p:spPr>
      </p:pic>
      <p:graphicFrame>
        <p:nvGraphicFramePr>
          <p:cNvPr id="17" name="Table 16">
            <a:extLst>
              <a:ext uri="{FF2B5EF4-FFF2-40B4-BE49-F238E27FC236}">
                <a16:creationId xmlns:a16="http://schemas.microsoft.com/office/drawing/2014/main" id="{F1C489C1-08C9-ACEA-BDB2-ED2CEF2E8CF0}"/>
              </a:ext>
            </a:extLst>
          </p:cNvPr>
          <p:cNvGraphicFramePr>
            <a:graphicFrameLocks noGrp="1"/>
          </p:cNvGraphicFramePr>
          <p:nvPr>
            <p:extLst>
              <p:ext uri="{D42A27DB-BD31-4B8C-83A1-F6EECF244321}">
                <p14:modId xmlns:p14="http://schemas.microsoft.com/office/powerpoint/2010/main" val="2712547459"/>
              </p:ext>
            </p:extLst>
          </p:nvPr>
        </p:nvGraphicFramePr>
        <p:xfrm>
          <a:off x="540574" y="1685616"/>
          <a:ext cx="6257742" cy="1620713"/>
        </p:xfrm>
        <a:graphic>
          <a:graphicData uri="http://schemas.openxmlformats.org/drawingml/2006/table">
            <a:tbl>
              <a:tblPr firstRow="1" firstCol="1" bandRow="1">
                <a:tableStyleId>{5C22544A-7EE6-4342-B048-85BDC9FD1C3A}</a:tableStyleId>
              </a:tblPr>
              <a:tblGrid>
                <a:gridCol w="3370610">
                  <a:extLst>
                    <a:ext uri="{9D8B030D-6E8A-4147-A177-3AD203B41FA5}">
                      <a16:colId xmlns:a16="http://schemas.microsoft.com/office/drawing/2014/main" val="3082906930"/>
                    </a:ext>
                  </a:extLst>
                </a:gridCol>
                <a:gridCol w="2887132">
                  <a:extLst>
                    <a:ext uri="{9D8B030D-6E8A-4147-A177-3AD203B41FA5}">
                      <a16:colId xmlns:a16="http://schemas.microsoft.com/office/drawing/2014/main" val="1108810547"/>
                    </a:ext>
                  </a:extLst>
                </a:gridCol>
              </a:tblGrid>
              <a:tr h="0">
                <a:tc>
                  <a:txBody>
                    <a:bodyPr/>
                    <a:lstStyle/>
                    <a:p>
                      <a:pPr fontAlgn="base">
                        <a:lnSpc>
                          <a:spcPct val="107000"/>
                        </a:lnSpc>
                      </a:pPr>
                      <a:r>
                        <a:rPr lang="en-GB" sz="1600">
                          <a:effectLst/>
                        </a:rPr>
                        <a:t>Copiii născuƫi ȋntre</a:t>
                      </a:r>
                      <a:endParaRPr lang="en-GB" sz="120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tc>
                  <a:txBody>
                    <a:bodyPr/>
                    <a:lstStyle/>
                    <a:p>
                      <a:pPr fontAlgn="base">
                        <a:lnSpc>
                          <a:spcPct val="107000"/>
                        </a:lnSpc>
                      </a:pPr>
                      <a:r>
                        <a:rPr lang="en-GB" sz="1600" dirty="0">
                          <a:effectLst/>
                        </a:rPr>
                        <a:t>se pot </a:t>
                      </a:r>
                      <a:r>
                        <a:rPr lang="en-GB" sz="1600" dirty="0" err="1">
                          <a:effectLst/>
                        </a:rPr>
                        <a:t>ȋnscrie</a:t>
                      </a:r>
                      <a:r>
                        <a:rPr lang="en-GB" sz="1600" dirty="0">
                          <a:effectLst/>
                        </a:rPr>
                        <a:t> la </a:t>
                      </a:r>
                      <a:r>
                        <a:rPr lang="en-GB" sz="1600" dirty="0" err="1">
                          <a:effectLst/>
                        </a:rPr>
                        <a:t>grădiniƫă</a:t>
                      </a:r>
                      <a:r>
                        <a:rPr lang="en-GB" sz="1600" dirty="0">
                          <a:effectLst/>
                        </a:rPr>
                        <a:t> </a:t>
                      </a:r>
                      <a:r>
                        <a:rPr lang="en-GB" sz="1600" dirty="0" err="1">
                          <a:effectLst/>
                        </a:rPr>
                        <a:t>sau</a:t>
                      </a:r>
                      <a:r>
                        <a:rPr lang="en-GB" sz="1600" dirty="0">
                          <a:effectLst/>
                        </a:rPr>
                        <a:t> la un </a:t>
                      </a:r>
                      <a:r>
                        <a:rPr lang="en-GB" sz="1600" dirty="0" err="1">
                          <a:effectLst/>
                        </a:rPr>
                        <a:t>centru</a:t>
                      </a:r>
                      <a:r>
                        <a:rPr lang="en-GB" sz="1600" dirty="0">
                          <a:effectLst/>
                        </a:rPr>
                        <a:t> de zi de </a:t>
                      </a:r>
                      <a:r>
                        <a:rPr lang="en-GB" sz="1600" dirty="0" err="1">
                          <a:effectLst/>
                        </a:rPr>
                        <a:t>ȋngrijire</a:t>
                      </a:r>
                      <a:r>
                        <a:rPr lang="en-GB" sz="1600" dirty="0">
                          <a:effectLst/>
                        </a:rPr>
                        <a:t> </a:t>
                      </a:r>
                      <a:r>
                        <a:rPr lang="en-GB" sz="1600" dirty="0" err="1">
                          <a:effectLst/>
                        </a:rPr>
                        <a:t>copii</a:t>
                      </a:r>
                      <a:r>
                        <a:rPr lang="en-GB" sz="1600" dirty="0">
                          <a:effectLst/>
                        </a:rPr>
                        <a:t>, </a:t>
                      </a:r>
                      <a:r>
                        <a:rPr lang="en-GB" sz="1600" dirty="0" err="1">
                          <a:effectLst/>
                        </a:rPr>
                        <a:t>ȋncepând</a:t>
                      </a:r>
                      <a:r>
                        <a:rPr lang="en-GB" sz="1600" dirty="0">
                          <a:effectLst/>
                        </a:rPr>
                        <a:t> cu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extLst>
                  <a:ext uri="{0D108BD9-81ED-4DB2-BD59-A6C34878D82A}">
                    <a16:rowId xmlns:a16="http://schemas.microsoft.com/office/drawing/2014/main" val="4267887274"/>
                  </a:ext>
                </a:extLst>
              </a:tr>
              <a:tr h="0">
                <a:tc>
                  <a:txBody>
                    <a:bodyPr/>
                    <a:lstStyle/>
                    <a:p>
                      <a:pPr algn="ctr" fontAlgn="base">
                        <a:lnSpc>
                          <a:spcPct val="107000"/>
                        </a:lnSpc>
                      </a:pPr>
                      <a:r>
                        <a:rPr lang="en-GB" sz="1400">
                          <a:effectLst/>
                        </a:rPr>
                        <a:t>1 martie 2019 – 21 august 2020</a:t>
                      </a:r>
                      <a:endParaRPr lang="en-GB" sz="120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tc>
                  <a:txBody>
                    <a:bodyPr/>
                    <a:lstStyle/>
                    <a:p>
                      <a:pPr algn="ctr" fontAlgn="base">
                        <a:lnSpc>
                          <a:spcPct val="107000"/>
                        </a:lnSpc>
                      </a:pPr>
                      <a:r>
                        <a:rPr lang="en-GB" sz="1400">
                          <a:effectLst/>
                        </a:rPr>
                        <a:t>22 august 2023</a:t>
                      </a:r>
                      <a:endParaRPr lang="en-GB" sz="120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extLst>
                  <a:ext uri="{0D108BD9-81ED-4DB2-BD59-A6C34878D82A}">
                    <a16:rowId xmlns:a16="http://schemas.microsoft.com/office/drawing/2014/main" val="3809474994"/>
                  </a:ext>
                </a:extLst>
              </a:tr>
              <a:tr h="0">
                <a:tc>
                  <a:txBody>
                    <a:bodyPr/>
                    <a:lstStyle/>
                    <a:p>
                      <a:pPr algn="ctr" fontAlgn="base">
                        <a:lnSpc>
                          <a:spcPct val="107000"/>
                        </a:lnSpc>
                      </a:pPr>
                      <a:r>
                        <a:rPr lang="en-GB" sz="1400">
                          <a:effectLst/>
                        </a:rPr>
                        <a:t>22 august 2020 – 29 octombrie 2020</a:t>
                      </a:r>
                      <a:endParaRPr lang="en-GB" sz="120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tc>
                  <a:txBody>
                    <a:bodyPr/>
                    <a:lstStyle/>
                    <a:p>
                      <a:pPr algn="ctr" fontAlgn="base">
                        <a:lnSpc>
                          <a:spcPct val="107000"/>
                        </a:lnSpc>
                      </a:pPr>
                      <a:r>
                        <a:rPr lang="en-GB" sz="1400">
                          <a:effectLst/>
                        </a:rPr>
                        <a:t>30 octombrie 2023</a:t>
                      </a:r>
                      <a:endParaRPr lang="en-GB" sz="120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extLst>
                  <a:ext uri="{0D108BD9-81ED-4DB2-BD59-A6C34878D82A}">
                    <a16:rowId xmlns:a16="http://schemas.microsoft.com/office/drawing/2014/main" val="3382286699"/>
                  </a:ext>
                </a:extLst>
              </a:tr>
              <a:tr h="0">
                <a:tc>
                  <a:txBody>
                    <a:bodyPr/>
                    <a:lstStyle/>
                    <a:p>
                      <a:pPr algn="ctr" fontAlgn="base">
                        <a:lnSpc>
                          <a:spcPct val="107000"/>
                        </a:lnSpc>
                      </a:pPr>
                      <a:r>
                        <a:rPr lang="en-GB" sz="1400">
                          <a:effectLst/>
                        </a:rPr>
                        <a:t>30 octombrie 2020 – 7 ianuarie 2021</a:t>
                      </a:r>
                      <a:endParaRPr lang="en-GB" sz="120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tc>
                  <a:txBody>
                    <a:bodyPr/>
                    <a:lstStyle/>
                    <a:p>
                      <a:pPr algn="ctr" fontAlgn="base">
                        <a:lnSpc>
                          <a:spcPct val="107000"/>
                        </a:lnSpc>
                      </a:pPr>
                      <a:r>
                        <a:rPr lang="en-GB" sz="1400">
                          <a:effectLst/>
                        </a:rPr>
                        <a:t>8 ianuarie 2024</a:t>
                      </a:r>
                      <a:endParaRPr lang="en-GB" sz="120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extLst>
                  <a:ext uri="{0D108BD9-81ED-4DB2-BD59-A6C34878D82A}">
                    <a16:rowId xmlns:a16="http://schemas.microsoft.com/office/drawing/2014/main" val="2836480238"/>
                  </a:ext>
                </a:extLst>
              </a:tr>
              <a:tr h="0">
                <a:tc>
                  <a:txBody>
                    <a:bodyPr/>
                    <a:lstStyle/>
                    <a:p>
                      <a:pPr algn="ctr" fontAlgn="base">
                        <a:lnSpc>
                          <a:spcPct val="107000"/>
                        </a:lnSpc>
                      </a:pPr>
                      <a:r>
                        <a:rPr lang="en-GB" sz="1400">
                          <a:effectLst/>
                        </a:rPr>
                        <a:t>8 ianuarie 2021 – 14 aprilie 2021</a:t>
                      </a:r>
                      <a:endParaRPr lang="en-GB" sz="120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tc>
                  <a:txBody>
                    <a:bodyPr/>
                    <a:lstStyle/>
                    <a:p>
                      <a:pPr algn="ctr" fontAlgn="base">
                        <a:lnSpc>
                          <a:spcPct val="107000"/>
                        </a:lnSpc>
                      </a:pPr>
                      <a:r>
                        <a:rPr lang="en-GB" sz="1400" dirty="0">
                          <a:effectLst/>
                        </a:rPr>
                        <a:t>15 </a:t>
                      </a:r>
                      <a:r>
                        <a:rPr lang="en-GB" sz="1400" dirty="0" err="1">
                          <a:effectLst/>
                        </a:rPr>
                        <a:t>aprilie</a:t>
                      </a:r>
                      <a:r>
                        <a:rPr lang="en-GB" sz="1400" dirty="0">
                          <a:effectLst/>
                        </a:rPr>
                        <a:t> 2024</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extLst>
                  <a:ext uri="{0D108BD9-81ED-4DB2-BD59-A6C34878D82A}">
                    <a16:rowId xmlns:a16="http://schemas.microsoft.com/office/drawing/2014/main" val="46793353"/>
                  </a:ext>
                </a:extLst>
              </a:tr>
            </a:tbl>
          </a:graphicData>
        </a:graphic>
      </p:graphicFrame>
      <p:sp>
        <p:nvSpPr>
          <p:cNvPr id="18" name="Rectangle 5">
            <a:extLst>
              <a:ext uri="{FF2B5EF4-FFF2-40B4-BE49-F238E27FC236}">
                <a16:creationId xmlns:a16="http://schemas.microsoft.com/office/drawing/2014/main" id="{3755D3C1-3406-2DB7-77DF-17BDDE0E2BDE}"/>
              </a:ext>
            </a:extLst>
          </p:cNvPr>
          <p:cNvSpPr>
            <a:spLocks noChangeArrowheads="1"/>
          </p:cNvSpPr>
          <p:nvPr/>
        </p:nvSpPr>
        <p:spPr bwMode="auto">
          <a:xfrm>
            <a:off x="782727" y="117693"/>
            <a:ext cx="5960863"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GB" altLang="en-US" sz="2400" b="1" i="0" u="none" strike="noStrike" cap="none" normalizeH="0" baseline="0" dirty="0" err="1">
                <a:ln>
                  <a:noFill/>
                </a:ln>
                <a:solidFill>
                  <a:srgbClr val="002060"/>
                </a:solidFill>
                <a:effectLst/>
                <a:ea typeface="Times New Roman" panose="02020603050405020304" pitchFamily="18" charset="0"/>
                <a:cs typeface="Arial" panose="020B0604020202020204" pitchFamily="34" charset="0"/>
              </a:rPr>
              <a:t>Grădiniƫă</a:t>
            </a:r>
            <a:endParaRPr kumimoji="0" lang="en-GB" altLang="en-US" sz="1050" b="0" i="0" u="none" strike="noStrike" cap="none" normalizeH="0" baseline="0" dirty="0">
              <a:ln>
                <a:noFill/>
              </a:ln>
              <a:solidFill>
                <a:srgbClr val="00206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Copiii</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ȋn</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vârstă</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de 3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şi</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4 ani, au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dreptul</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să</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petreacă</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aproximativ</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30 de ore pe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săptămână</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la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grădiniƫă</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sau</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la un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centru</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de zi de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ȋngrijire</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copii</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a:t>
            </a:r>
            <a:endParaRPr kumimoji="0" lang="en-GB" altLang="en-US" sz="1050" b="0" i="0" u="none" strike="noStrike" cap="none" normalizeH="0" baseline="0" dirty="0">
              <a:ln>
                <a:noFill/>
              </a:ln>
              <a:solidFill>
                <a:srgbClr val="0070C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3600" dirty="0">
              <a:solidFill>
                <a:srgbClr val="00B0F0"/>
              </a:solidFill>
              <a:ea typeface="SimSun" panose="02010600030101010101" pitchFamily="2" charset="-122"/>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GB" altLang="en-US" sz="3600" b="0" i="0" u="none" strike="noStrike" cap="none" normalizeH="0" baseline="0" dirty="0">
                <a:ln>
                  <a:noFill/>
                </a:ln>
                <a:solidFill>
                  <a:srgbClr val="00B0F0"/>
                </a:solidFill>
                <a:effectLst/>
                <a:ea typeface="SimSun" panose="02010600030101010101" pitchFamily="2" charset="-122"/>
                <a:cs typeface="Arial" panose="020B0604020202020204" pitchFamily="34" charset="0"/>
              </a:rPr>
            </a:br>
            <a:endParaRPr kumimoji="0" lang="en-GB" altLang="en-US" sz="3600" b="0" i="0" u="none" strike="noStrike" cap="none" normalizeH="0" baseline="0" dirty="0">
              <a:ln>
                <a:noFill/>
              </a:ln>
              <a:solidFill>
                <a:srgbClr val="00B0F0"/>
              </a:solidFill>
              <a:effectLst/>
              <a:ea typeface="SimSun" panose="02010600030101010101" pitchFamily="2" charset="-122"/>
              <a:cs typeface="Arial" panose="020B0604020202020204" pitchFamily="34" charset="0"/>
            </a:endParaRPr>
          </a:p>
          <a:p>
            <a:pPr eaLnBrk="0" fontAlgn="base" hangingPunct="0">
              <a:spcBef>
                <a:spcPct val="0"/>
              </a:spcBef>
              <a:spcAft>
                <a:spcPct val="0"/>
              </a:spcAft>
            </a:pPr>
            <a:endParaRPr kumimoji="0" lang="en-GB" altLang="en-US" sz="2000" b="0" i="0" u="none" strike="noStrike" cap="none" normalizeH="0" baseline="0" dirty="0">
              <a:ln>
                <a:noFill/>
              </a:ln>
              <a:solidFill>
                <a:srgbClr val="0070C0"/>
              </a:solidFill>
              <a:effectLst/>
              <a:ea typeface="Calibri" panose="020F0502020204030204" pitchFamily="34" charset="0"/>
              <a:cs typeface="Arial" panose="020B0604020202020204" pitchFamily="34" charset="0"/>
            </a:endParaRPr>
          </a:p>
          <a:p>
            <a:pPr eaLnBrk="0" fontAlgn="base" hangingPunct="0">
              <a:spcBef>
                <a:spcPct val="0"/>
              </a:spcBef>
              <a:spcAft>
                <a:spcPct val="0"/>
              </a:spcAft>
            </a:pPr>
            <a:r>
              <a:rPr kumimoji="0" lang="en-GB" altLang="en-US" sz="2000" b="0" i="0" u="none" strike="noStrike" cap="none" normalizeH="0" baseline="0" dirty="0" err="1">
                <a:ln>
                  <a:noFill/>
                </a:ln>
                <a:solidFill>
                  <a:srgbClr val="0070C0"/>
                </a:solidFill>
                <a:effectLst/>
                <a:ea typeface="Calibri" panose="020F0502020204030204" pitchFamily="34" charset="0"/>
                <a:cs typeface="Arial" panose="020B0604020202020204" pitchFamily="34" charset="0"/>
              </a:rPr>
              <a:t>Formularul</a:t>
            </a:r>
            <a:r>
              <a:rPr kumimoji="0" lang="en-GB" altLang="en-US" sz="2000" b="0" i="0" u="none" strike="noStrike" cap="none" normalizeH="0" baseline="0" dirty="0">
                <a:ln>
                  <a:noFill/>
                </a:ln>
                <a:solidFill>
                  <a:srgbClr val="0070C0"/>
                </a:solidFill>
                <a:effectLst/>
                <a:ea typeface="Calibri" panose="020F0502020204030204" pitchFamily="34" charset="0"/>
                <a:cs typeface="Arial" panose="020B0604020202020204" pitchFamily="34" charset="0"/>
              </a:rPr>
              <a:t> de </a:t>
            </a:r>
            <a:r>
              <a:rPr kumimoji="0" lang="en-GB" altLang="en-US" sz="2000" b="0" i="0" u="none" strike="noStrike" cap="none" normalizeH="0" baseline="0" dirty="0" err="1">
                <a:ln>
                  <a:noFill/>
                </a:ln>
                <a:solidFill>
                  <a:srgbClr val="0070C0"/>
                </a:solidFill>
                <a:effectLst/>
                <a:ea typeface="Calibri" panose="020F0502020204030204" pitchFamily="34" charset="0"/>
                <a:cs typeface="Arial" panose="020B0604020202020204" pitchFamily="34" charset="0"/>
              </a:rPr>
              <a:t>aplicare</a:t>
            </a:r>
            <a:r>
              <a:rPr kumimoji="0" lang="en-GB" altLang="en-US" sz="2000" b="0" i="0" u="none" strike="noStrike" cap="none" normalizeH="0" baseline="0" dirty="0">
                <a:ln>
                  <a:noFill/>
                </a:ln>
                <a:solidFill>
                  <a:srgbClr val="0070C0"/>
                </a:solidFill>
                <a:effectLst/>
                <a:ea typeface="Calibri" panose="020F0502020204030204" pitchFamily="34" charset="0"/>
                <a:cs typeface="Arial" panose="020B0604020202020204" pitchFamily="34" charset="0"/>
              </a:rPr>
              <a:t> </a:t>
            </a:r>
            <a:r>
              <a:rPr kumimoji="0" lang="en-GB" altLang="en-US" sz="2000" b="0" i="0" u="none" strike="noStrike" cap="none" normalizeH="0" baseline="0" dirty="0" err="1">
                <a:ln>
                  <a:noFill/>
                </a:ln>
                <a:solidFill>
                  <a:srgbClr val="0070C0"/>
                </a:solidFill>
                <a:effectLst/>
                <a:ea typeface="Calibri" panose="020F0502020204030204" pitchFamily="34" charset="0"/>
                <a:cs typeface="Arial" panose="020B0604020202020204" pitchFamily="34" charset="0"/>
              </a:rPr>
              <a:t>pentru</a:t>
            </a:r>
            <a:r>
              <a:rPr kumimoji="0" lang="en-GB" altLang="en-US" sz="2000" b="0" i="0" u="none" strike="noStrike" cap="none" normalizeH="0" baseline="0" dirty="0">
                <a:ln>
                  <a:noFill/>
                </a:ln>
                <a:solidFill>
                  <a:srgbClr val="0070C0"/>
                </a:solidFill>
                <a:effectLst/>
                <a:ea typeface="Calibri" panose="020F0502020204030204" pitchFamily="34" charset="0"/>
                <a:cs typeface="Arial" panose="020B0604020202020204" pitchFamily="34" charset="0"/>
              </a:rPr>
              <a:t> </a:t>
            </a:r>
            <a:r>
              <a:rPr kumimoji="0" lang="en-GB" altLang="en-US" sz="2000" b="0" i="0" u="none" strike="noStrike" cap="none" normalizeH="0" baseline="0" dirty="0" err="1">
                <a:ln>
                  <a:noFill/>
                </a:ln>
                <a:solidFill>
                  <a:srgbClr val="0070C0"/>
                </a:solidFill>
                <a:effectLst/>
                <a:ea typeface="Calibri" panose="020F0502020204030204" pitchFamily="34" charset="0"/>
                <a:cs typeface="Arial" panose="020B0604020202020204" pitchFamily="34" charset="0"/>
              </a:rPr>
              <a:t>grădiniƫă</a:t>
            </a:r>
            <a:r>
              <a:rPr kumimoji="0" lang="en-GB" altLang="en-US" sz="2000" b="0" i="0" u="none" strike="noStrike" cap="none" normalizeH="0" baseline="0" dirty="0">
                <a:ln>
                  <a:noFill/>
                </a:ln>
                <a:solidFill>
                  <a:srgbClr val="0070C0"/>
                </a:solidFill>
                <a:effectLst/>
                <a:ea typeface="Calibri" panose="020F0502020204030204" pitchFamily="34" charset="0"/>
                <a:cs typeface="Arial" panose="020B0604020202020204" pitchFamily="34" charset="0"/>
              </a:rPr>
              <a:t> </a:t>
            </a:r>
            <a:r>
              <a:rPr kumimoji="0" lang="en-GB" altLang="en-US" sz="2000" b="0" i="0" u="none" strike="noStrike" cap="none" normalizeH="0" baseline="0" dirty="0" err="1">
                <a:ln>
                  <a:noFill/>
                </a:ln>
                <a:solidFill>
                  <a:srgbClr val="0070C0"/>
                </a:solidFill>
                <a:effectLst/>
                <a:ea typeface="Calibri" panose="020F0502020204030204" pitchFamily="34" charset="0"/>
                <a:cs typeface="Arial" panose="020B0604020202020204" pitchFamily="34" charset="0"/>
              </a:rPr>
              <a:t>pentru</a:t>
            </a:r>
            <a:r>
              <a:rPr kumimoji="0" lang="en-GB" altLang="en-US" sz="2000" b="0" i="0" u="none" strike="noStrike" cap="none" normalizeH="0" baseline="0" dirty="0">
                <a:ln>
                  <a:noFill/>
                </a:ln>
                <a:solidFill>
                  <a:srgbClr val="0070C0"/>
                </a:solidFill>
                <a:effectLst/>
                <a:ea typeface="Calibri" panose="020F0502020204030204" pitchFamily="34" charset="0"/>
                <a:cs typeface="Arial" panose="020B0604020202020204" pitchFamily="34" charset="0"/>
              </a:rPr>
              <a:t> 2023/24, </a:t>
            </a:r>
            <a:r>
              <a:rPr kumimoji="0" lang="en-GB" altLang="en-US" sz="2000" b="0" i="0" u="none" strike="noStrike" cap="none" normalizeH="0" baseline="0" dirty="0" err="1">
                <a:ln>
                  <a:noFill/>
                </a:ln>
                <a:solidFill>
                  <a:srgbClr val="0070C0"/>
                </a:solidFill>
                <a:effectLst/>
                <a:ea typeface="Calibri" panose="020F0502020204030204" pitchFamily="34" charset="0"/>
                <a:cs typeface="Arial" panose="020B0604020202020204" pitchFamily="34" charset="0"/>
              </a:rPr>
              <a:t>va</a:t>
            </a:r>
            <a:r>
              <a:rPr kumimoji="0" lang="en-GB" altLang="en-US" sz="2000" b="0" i="0" u="none" strike="noStrike" cap="none" normalizeH="0" baseline="0" dirty="0">
                <a:ln>
                  <a:noFill/>
                </a:ln>
                <a:solidFill>
                  <a:srgbClr val="0070C0"/>
                </a:solidFill>
                <a:effectLst/>
                <a:ea typeface="Calibri" panose="020F0502020204030204" pitchFamily="34" charset="0"/>
                <a:cs typeface="Arial" panose="020B0604020202020204" pitchFamily="34" charset="0"/>
              </a:rPr>
              <a:t> fi </a:t>
            </a:r>
            <a:r>
              <a:rPr kumimoji="0" lang="en-GB" altLang="en-US" sz="2000" b="0" i="0" u="none" strike="noStrike" cap="none" normalizeH="0" baseline="0" dirty="0" err="1">
                <a:ln>
                  <a:noFill/>
                </a:ln>
                <a:solidFill>
                  <a:srgbClr val="0070C0"/>
                </a:solidFill>
                <a:effectLst/>
                <a:ea typeface="Calibri" panose="020F0502020204030204" pitchFamily="34" charset="0"/>
                <a:cs typeface="Arial" panose="020B0604020202020204" pitchFamily="34" charset="0"/>
              </a:rPr>
              <a:t>disponibil</a:t>
            </a:r>
            <a:r>
              <a:rPr kumimoji="0" lang="en-GB" altLang="en-US" sz="2000" b="0" i="0" u="none" strike="noStrike" cap="none" normalizeH="0" baseline="0" dirty="0">
                <a:ln>
                  <a:noFill/>
                </a:ln>
                <a:solidFill>
                  <a:srgbClr val="0070C0"/>
                </a:solidFill>
                <a:effectLst/>
                <a:ea typeface="Calibri" panose="020F0502020204030204" pitchFamily="34" charset="0"/>
                <a:cs typeface="Arial" panose="020B0604020202020204" pitchFamily="34" charset="0"/>
              </a:rPr>
              <a:t> din </a:t>
            </a:r>
            <a:r>
              <a:rPr kumimoji="0" lang="en-GB" altLang="en-US" sz="2000" b="0" i="0" u="none" strike="noStrike" cap="none" normalizeH="0" baseline="0" dirty="0" err="1">
                <a:ln>
                  <a:noFill/>
                </a:ln>
                <a:solidFill>
                  <a:srgbClr val="0070C0"/>
                </a:solidFill>
                <a:effectLst/>
                <a:ea typeface="Calibri" panose="020F0502020204030204" pitchFamily="34" charset="0"/>
                <a:cs typeface="Arial" panose="020B0604020202020204" pitchFamily="34" charset="0"/>
              </a:rPr>
              <a:t>luni</a:t>
            </a:r>
            <a:r>
              <a:rPr kumimoji="0" lang="en-GB" altLang="en-US" sz="2000" b="0" i="0" u="none" strike="noStrike" cap="none" normalizeH="0" baseline="0" dirty="0">
                <a:ln>
                  <a:noFill/>
                </a:ln>
                <a:solidFill>
                  <a:srgbClr val="0070C0"/>
                </a:solidFill>
                <a:effectLst/>
                <a:ea typeface="Calibri" panose="020F0502020204030204" pitchFamily="34" charset="0"/>
                <a:cs typeface="Arial" panose="020B0604020202020204" pitchFamily="34" charset="0"/>
              </a:rPr>
              <a:t>, 23 </a:t>
            </a:r>
            <a:r>
              <a:rPr kumimoji="0" lang="en-GB" altLang="en-US" sz="2000" b="0" i="0" u="none" strike="noStrike" cap="none" normalizeH="0" baseline="0" dirty="0" err="1">
                <a:ln>
                  <a:noFill/>
                </a:ln>
                <a:solidFill>
                  <a:srgbClr val="0070C0"/>
                </a:solidFill>
                <a:effectLst/>
                <a:ea typeface="Calibri" panose="020F0502020204030204" pitchFamily="34" charset="0"/>
                <a:cs typeface="Arial" panose="020B0604020202020204" pitchFamily="34" charset="0"/>
              </a:rPr>
              <a:t>ianuarie</a:t>
            </a:r>
            <a:r>
              <a:rPr kumimoji="0" lang="en-GB" altLang="en-US" sz="2000" b="0" i="0" u="none" strike="noStrike" cap="none" normalizeH="0" baseline="0" dirty="0">
                <a:ln>
                  <a:noFill/>
                </a:ln>
                <a:solidFill>
                  <a:srgbClr val="0070C0"/>
                </a:solidFill>
                <a:effectLst/>
                <a:ea typeface="Calibri" panose="020F0502020204030204" pitchFamily="34" charset="0"/>
                <a:cs typeface="Arial" panose="020B0604020202020204" pitchFamily="34" charset="0"/>
              </a:rPr>
              <a:t> 2022, </a:t>
            </a:r>
            <a:r>
              <a:rPr kumimoji="0" lang="en-GB" altLang="en-US" sz="2000" b="0" i="0" u="none" strike="noStrike" cap="none" normalizeH="0" baseline="0" dirty="0" err="1">
                <a:ln>
                  <a:noFill/>
                </a:ln>
                <a:solidFill>
                  <a:srgbClr val="0070C0"/>
                </a:solidFill>
                <a:effectLst/>
                <a:ea typeface="Calibri" panose="020F0502020204030204" pitchFamily="34" charset="0"/>
                <a:cs typeface="Arial" panose="020B0604020202020204" pitchFamily="34" charset="0"/>
              </a:rPr>
              <a:t>până</a:t>
            </a:r>
            <a:r>
              <a:rPr kumimoji="0" lang="en-GB" altLang="en-US" sz="2000" b="0" i="0" u="none" strike="noStrike" cap="none" normalizeH="0" baseline="0" dirty="0">
                <a:ln>
                  <a:noFill/>
                </a:ln>
                <a:solidFill>
                  <a:srgbClr val="0070C0"/>
                </a:solidFill>
                <a:effectLst/>
                <a:ea typeface="Calibri" panose="020F0502020204030204" pitchFamily="34" charset="0"/>
                <a:cs typeface="Arial" panose="020B0604020202020204" pitchFamily="34" charset="0"/>
              </a:rPr>
              <a:t> </a:t>
            </a:r>
            <a:r>
              <a:rPr kumimoji="0" lang="en-GB" altLang="en-US" sz="2000" b="0" i="0" u="none" strike="noStrike" cap="none" normalizeH="0" baseline="0" dirty="0" err="1">
                <a:ln>
                  <a:noFill/>
                </a:ln>
                <a:solidFill>
                  <a:srgbClr val="0070C0"/>
                </a:solidFill>
                <a:effectLst/>
                <a:ea typeface="Calibri" panose="020F0502020204030204" pitchFamily="34" charset="0"/>
                <a:cs typeface="Arial" panose="020B0604020202020204" pitchFamily="34" charset="0"/>
              </a:rPr>
              <a:t>vineri</a:t>
            </a:r>
            <a:r>
              <a:rPr kumimoji="0" lang="en-GB" altLang="en-US" sz="2000" b="0" i="0" u="none" strike="noStrike" cap="none" normalizeH="0" baseline="0" dirty="0">
                <a:ln>
                  <a:noFill/>
                </a:ln>
                <a:solidFill>
                  <a:srgbClr val="0070C0"/>
                </a:solidFill>
                <a:effectLst/>
                <a:ea typeface="Calibri" panose="020F0502020204030204" pitchFamily="34" charset="0"/>
                <a:cs typeface="Arial" panose="020B0604020202020204" pitchFamily="34" charset="0"/>
              </a:rPr>
              <a:t>, 3 </a:t>
            </a:r>
            <a:r>
              <a:rPr kumimoji="0" lang="en-GB" altLang="en-US" sz="2000" b="0" i="0" u="none" strike="noStrike" cap="none" normalizeH="0" baseline="0" dirty="0" err="1">
                <a:ln>
                  <a:noFill/>
                </a:ln>
                <a:solidFill>
                  <a:srgbClr val="0070C0"/>
                </a:solidFill>
                <a:effectLst/>
                <a:ea typeface="Calibri" panose="020F0502020204030204" pitchFamily="34" charset="0"/>
                <a:cs typeface="Arial" panose="020B0604020202020204" pitchFamily="34" charset="0"/>
              </a:rPr>
              <a:t>februarie</a:t>
            </a:r>
            <a:r>
              <a:rPr kumimoji="0" lang="en-GB" altLang="en-US" sz="2000" b="0" i="0" u="none" strike="noStrike" cap="none" normalizeH="0" baseline="0" dirty="0">
                <a:ln>
                  <a:noFill/>
                </a:ln>
                <a:solidFill>
                  <a:srgbClr val="0070C0"/>
                </a:solidFill>
                <a:effectLst/>
                <a:ea typeface="Calibri" panose="020F0502020204030204" pitchFamily="34" charset="0"/>
                <a:cs typeface="Arial" panose="020B0604020202020204" pitchFamily="34" charset="0"/>
              </a:rPr>
              <a:t> 2023.</a:t>
            </a:r>
            <a:endParaRPr kumimoji="0" lang="en-GB" altLang="en-US" sz="1050" b="0" i="0" u="none" strike="noStrike" cap="none" normalizeH="0" baseline="0" dirty="0">
              <a:ln>
                <a:noFill/>
              </a:ln>
              <a:solidFill>
                <a:srgbClr val="0070C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Accesaƫi</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linkul</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de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mai</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jos</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pentru</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a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aplica</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a:t>
            </a:r>
            <a:endParaRPr kumimoji="0" lang="en-GB" altLang="en-US" sz="1050" b="0" i="0" u="none" strike="noStrike" cap="none" normalizeH="0" baseline="0" dirty="0">
              <a:ln>
                <a:noFill/>
              </a:ln>
              <a:solidFill>
                <a:srgbClr val="0070C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002451"/>
                </a:solidFill>
                <a:effectLst/>
                <a:ea typeface="Times New Roman" panose="02020603050405020304" pitchFamily="18" charset="0"/>
                <a:cs typeface="Arial" panose="020B0604020202020204" pitchFamily="34" charset="0"/>
                <a:hlinkClick r:id="rId4"/>
              </a:rPr>
              <a:t>https://www.aberdeenshire.gov.uk/social-care-and-health/childcare-and-early-learning/3-and-4-year-olds/</a:t>
            </a:r>
            <a:endParaRPr kumimoji="0" lang="en-GB" altLang="en-US" sz="105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Dacă</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aveƫi</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nevoie</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de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ajutor</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adresaƫi-vă</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grădiniƫei</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din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zonă</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sau</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a:t>
            </a:r>
            <a:r>
              <a:rPr kumimoji="0" lang="en-GB" altLang="en-US" sz="2000" b="0" i="0" u="none" strike="noStrike" cap="none" normalizeH="0" baseline="0" dirty="0" err="1">
                <a:ln>
                  <a:noFill/>
                </a:ln>
                <a:solidFill>
                  <a:srgbClr val="0070C0"/>
                </a:solidFill>
                <a:effectLst/>
                <a:ea typeface="Times New Roman" panose="02020603050405020304" pitchFamily="18" charset="0"/>
                <a:cs typeface="Arial" panose="020B0604020202020204" pitchFamily="34" charset="0"/>
              </a:rPr>
              <a:t>trimiteƫi</a:t>
            </a:r>
            <a:r>
              <a:rPr kumimoji="0" lang="en-GB" altLang="en-US" sz="20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 un email la </a:t>
            </a:r>
            <a:r>
              <a:rPr kumimoji="0" lang="en-GB" altLang="en-US" sz="2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hlinkClick r:id="rId5"/>
              </a:rPr>
              <a:t>earlyyears@aberdeenshire.gov.uk</a:t>
            </a:r>
            <a:endParaRPr kumimoji="0" lang="en-GB" altLang="en-US" sz="2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41960379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B024259AC97D43AC434F82B70487A8" ma:contentTypeVersion="15" ma:contentTypeDescription="Create a new document." ma:contentTypeScope="" ma:versionID="bb2f7639257cea7767dbdc134ecf0179">
  <xsd:schema xmlns:xsd="http://www.w3.org/2001/XMLSchema" xmlns:xs="http://www.w3.org/2001/XMLSchema" xmlns:p="http://schemas.microsoft.com/office/2006/metadata/properties" xmlns:ns2="d7f6f942-8283-49a7-b50d-08119ce8305e" xmlns:ns3="88be6acd-ca91-45e1-a55e-f94b3e6c488a" xmlns:ns4="b286816e-519d-42c6-8f15-1a4235facbd1" targetNamespace="http://schemas.microsoft.com/office/2006/metadata/properties" ma:root="true" ma:fieldsID="c5103a4f261c0f6b3560cbae7707ea0f" ns2:_="" ns3:_="" ns4:_="">
    <xsd:import namespace="d7f6f942-8283-49a7-b50d-08119ce8305e"/>
    <xsd:import namespace="88be6acd-ca91-45e1-a55e-f94b3e6c488a"/>
    <xsd:import namespace="b286816e-519d-42c6-8f15-1a4235facbd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f6f942-8283-49a7-b50d-08119ce830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c9237bb-78b7-42cf-81ab-aa5abb9ec15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8be6acd-ca91-45e1-a55e-f94b3e6c488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286816e-519d-42c6-8f15-1a4235facbd1"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c75d9071-8add-477e-bbd4-52f695b65efd}" ma:internalName="TaxCatchAll" ma:showField="CatchAllData" ma:web="88be6acd-ca91-45e1-a55e-f94b3e6c488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7f6f942-8283-49a7-b50d-08119ce8305e">
      <Terms xmlns="http://schemas.microsoft.com/office/infopath/2007/PartnerControls"/>
    </lcf76f155ced4ddcb4097134ff3c332f>
    <TaxCatchAll xmlns="b286816e-519d-42c6-8f15-1a4235facbd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B835D6-E387-44AD-B143-32BB3FB1DC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f6f942-8283-49a7-b50d-08119ce8305e"/>
    <ds:schemaRef ds:uri="88be6acd-ca91-45e1-a55e-f94b3e6c488a"/>
    <ds:schemaRef ds:uri="b286816e-519d-42c6-8f15-1a4235facb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2A4E2D1-16DF-482B-A2F9-6DF46FBCDA71}">
  <ds:schemaRefs>
    <ds:schemaRef ds:uri="http://purl.org/dc/terms/"/>
    <ds:schemaRef ds:uri="http://schemas.openxmlformats.org/package/2006/metadata/core-properties"/>
    <ds:schemaRef ds:uri="http://purl.org/dc/dcmitype/"/>
    <ds:schemaRef ds:uri="0f78a829-1d15-475d-bae1-e2585bfd43c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d7f6f942-8283-49a7-b50d-08119ce8305e"/>
    <ds:schemaRef ds:uri="b286816e-519d-42c6-8f15-1a4235facbd1"/>
  </ds:schemaRefs>
</ds:datastoreItem>
</file>

<file path=customXml/itemProps3.xml><?xml version="1.0" encoding="utf-8"?>
<ds:datastoreItem xmlns:ds="http://schemas.openxmlformats.org/officeDocument/2006/customXml" ds:itemID="{D3056EBA-E113-4E19-A02E-949776B49C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TotalTime>
  <Words>168</Words>
  <Application>Microsoft Office PowerPoint</Application>
  <PresentationFormat>Widescreen</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Times New Roman</vt:lpstr>
      <vt:lpstr>Trebuchet MS</vt:lpstr>
      <vt:lpstr>Wingdings 3</vt:lpstr>
      <vt:lpstr>Facet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Pre-school early learning 3/4 years old Children who were born between 1st March 2016 and 28th February 2019 are entitled to free early learning and childcare in the school term 2021 to 2022.  Click on https://www.aberdeenshire.gov.uk/social-care-and-health/childcare-and-early-learning/3-and-4-year-olds/ for information. Contact your local nursery if you need help.  </dc:title>
  <dc:creator>Ian Brownlee</dc:creator>
  <cp:lastModifiedBy>Ian Brownlee</cp:lastModifiedBy>
  <cp:revision>6</cp:revision>
  <dcterms:created xsi:type="dcterms:W3CDTF">2021-01-13T11:34:58Z</dcterms:created>
  <dcterms:modified xsi:type="dcterms:W3CDTF">2022-12-09T11:35:44Z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0x0101005AB024259AC97D43AC434F82B70487A8</vt:lpwstr>
  </property>
  <property fmtid="{D5CDD505-2E9C-101B-9397-08002B2CF9AE}" pid="3" name="MediaServiceImageTags">
    <vt:lpwstr/>
  </property>
</Properties>
</file>