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8" d="100"/>
          <a:sy n="38" d="100"/>
        </p:scale>
        <p:origin x="20" y="5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an Brownlee" userId="ee09a8d8-3916-415b-82ba-5e3f0bba9e2f" providerId="ADAL" clId="{A6A74578-C46C-43F5-9EC2-4F168E001F81}"/>
    <pc:docChg chg="modSld">
      <pc:chgData name="Ian Brownlee" userId="ee09a8d8-3916-415b-82ba-5e3f0bba9e2f" providerId="ADAL" clId="{A6A74578-C46C-43F5-9EC2-4F168E001F81}" dt="2022-11-22T13:55:36.765" v="2" actId="20577"/>
      <pc:docMkLst>
        <pc:docMk/>
      </pc:docMkLst>
      <pc:sldChg chg="modSp mod">
        <pc:chgData name="Ian Brownlee" userId="ee09a8d8-3916-415b-82ba-5e3f0bba9e2f" providerId="ADAL" clId="{A6A74578-C46C-43F5-9EC2-4F168E001F81}" dt="2022-11-22T13:55:36.765" v="2" actId="20577"/>
        <pc:sldMkLst>
          <pc:docMk/>
          <pc:sldMk cId="4196037934" sldId="256"/>
        </pc:sldMkLst>
        <pc:spChg chg="mod">
          <ac:chgData name="Ian Brownlee" userId="ee09a8d8-3916-415b-82ba-5e3f0bba9e2f" providerId="ADAL" clId="{A6A74578-C46C-43F5-9EC2-4F168E001F81}" dt="2022-11-22T13:55:36.765" v="2" actId="20577"/>
          <ac:spMkLst>
            <pc:docMk/>
            <pc:sldMk cId="4196037934" sldId="256"/>
            <ac:spMk id="2" creationId="{00000000-0000-0000-0000-000000000000}"/>
          </ac:spMkLst>
        </pc:spChg>
      </pc:sldChg>
    </pc:docChg>
  </pc:docChgLst>
  <pc:docChgLst>
    <pc:chgData name="Ian Brownlee" userId="ee09a8d8-3916-415b-82ba-5e3f0bba9e2f" providerId="ADAL" clId="{93974681-DA1D-4D55-A75B-33182F1C7B95}"/>
    <pc:docChg chg="modSld">
      <pc:chgData name="Ian Brownlee" userId="ee09a8d8-3916-415b-82ba-5e3f0bba9e2f" providerId="ADAL" clId="{93974681-DA1D-4D55-A75B-33182F1C7B95}" dt="2022-12-09T11:10:41.386" v="22" actId="14100"/>
      <pc:docMkLst>
        <pc:docMk/>
      </pc:docMkLst>
      <pc:sldChg chg="modSp mod">
        <pc:chgData name="Ian Brownlee" userId="ee09a8d8-3916-415b-82ba-5e3f0bba9e2f" providerId="ADAL" clId="{93974681-DA1D-4D55-A75B-33182F1C7B95}" dt="2022-12-09T11:10:41.386" v="22" actId="14100"/>
        <pc:sldMkLst>
          <pc:docMk/>
          <pc:sldMk cId="4196037934" sldId="256"/>
        </pc:sldMkLst>
        <pc:spChg chg="mod">
          <ac:chgData name="Ian Brownlee" userId="ee09a8d8-3916-415b-82ba-5e3f0bba9e2f" providerId="ADAL" clId="{93974681-DA1D-4D55-A75B-33182F1C7B95}" dt="2022-12-09T11:10:41.386" v="22" actId="14100"/>
          <ac:spMkLst>
            <pc:docMk/>
            <pc:sldMk cId="4196037934" sldId="256"/>
            <ac:spMk id="2" creationId="{00000000-0000-0000-0000-000000000000}"/>
          </ac:spMkLst>
        </pc:spChg>
        <pc:spChg chg="mod">
          <ac:chgData name="Ian Brownlee" userId="ee09a8d8-3916-415b-82ba-5e3f0bba9e2f" providerId="ADAL" clId="{93974681-DA1D-4D55-A75B-33182F1C7B95}" dt="2022-12-09T11:10:28.293" v="21" actId="2711"/>
          <ac:spMkLst>
            <pc:docMk/>
            <pc:sldMk cId="4196037934" sldId="256"/>
            <ac:spMk id="10" creationId="{66CDC78E-CBA9-4DA5-B4C6-DBD2365FF01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480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615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1627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664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1939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598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024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42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11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34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09/12/2022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372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09/12/2022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54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09/12/2022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099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09/12/2022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786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09/12/2022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121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09/12/2022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547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F0029-C955-4144-BB1D-AFBF48BD5AF1}" type="datetimeFigureOut">
              <a:rPr lang="en-GB" smtClean="0"/>
              <a:pPr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657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berdeenshire.gov.uk/social-care-and-health/childcare-and-early-learning/2-year-olds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Eligible2andCensus@aberdeenshire.gov.uk?subject=Early%20years%20application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indoor, toy&#10;&#10;Description automatically generated">
            <a:extLst>
              <a:ext uri="{FF2B5EF4-FFF2-40B4-BE49-F238E27FC236}">
                <a16:creationId xmlns:a16="http://schemas.microsoft.com/office/drawing/2014/main" id="{18820094-285C-4391-87D3-110C9A56AB4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4" t="9091" r="21768"/>
          <a:stretch/>
        </p:blipFill>
        <p:spPr>
          <a:xfrm>
            <a:off x="5373427" y="-1852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340" y="1016000"/>
            <a:ext cx="5587470" cy="4513456"/>
          </a:xfrm>
        </p:spPr>
        <p:txBody>
          <a:bodyPr anchor="t" anchorCtr="0">
            <a:noAutofit/>
          </a:bodyPr>
          <a:lstStyle/>
          <a:p>
            <a:pPr lvl="0" algn="l" rtl="0"/>
            <a:r>
              <a:rPr lang="en-GB" sz="2400" b="1" dirty="0" err="1">
                <a:solidFill>
                  <a:srgbClr val="002060"/>
                </a:solidFill>
                <a:effectLst/>
                <a:latin typeface="+mn-lt"/>
                <a:ea typeface="Times New Roman" panose="02020603050405020304" pitchFamily="18" charset="0"/>
              </a:rPr>
              <a:t>Educaƫie</a:t>
            </a:r>
            <a:r>
              <a:rPr lang="en-GB" sz="2400" b="1" dirty="0">
                <a:solidFill>
                  <a:srgbClr val="00206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2060"/>
                </a:solidFill>
                <a:effectLst/>
                <a:latin typeface="+mn-lt"/>
                <a:ea typeface="Times New Roman" panose="02020603050405020304" pitchFamily="18" charset="0"/>
              </a:rPr>
              <a:t>preşcolară</a:t>
            </a:r>
            <a:r>
              <a:rPr lang="en-GB" sz="2400" dirty="0">
                <a:solidFill>
                  <a:srgbClr val="00206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br>
              <a:rPr lang="en-GB" sz="2400" dirty="0">
                <a:solidFill>
                  <a:srgbClr val="5FCBEF"/>
                </a:solidFill>
                <a:effectLst/>
                <a:latin typeface="+mn-lt"/>
                <a:ea typeface="Times New Roman" panose="02020603050405020304" pitchFamily="18" charset="0"/>
              </a:rPr>
            </a:br>
            <a:r>
              <a:rPr lang="en-GB" sz="2400" dirty="0" err="1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Unii</a:t>
            </a:r>
            <a:r>
              <a:rPr lang="en-GB" sz="2400" dirty="0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dintre</a:t>
            </a:r>
            <a:r>
              <a:rPr lang="en-GB" sz="2400" dirty="0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copiii</a:t>
            </a:r>
            <a:r>
              <a:rPr lang="en-GB" sz="2400" dirty="0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ȋn</a:t>
            </a:r>
            <a:r>
              <a:rPr lang="en-GB" sz="2400" dirty="0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vârstă</a:t>
            </a:r>
            <a:r>
              <a:rPr lang="en-GB" sz="2400" dirty="0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 de 2 ani, pot intra </a:t>
            </a:r>
            <a:r>
              <a:rPr lang="en-GB" sz="2400" dirty="0" err="1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gratuit</a:t>
            </a:r>
            <a:r>
              <a:rPr lang="en-GB" sz="2400" dirty="0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 la </a:t>
            </a:r>
            <a:r>
              <a:rPr lang="en-GB" sz="2400" dirty="0" err="1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grădiniƫă</a:t>
            </a:r>
            <a:r>
              <a:rPr lang="en-GB" sz="2400" dirty="0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sau</a:t>
            </a:r>
            <a:r>
              <a:rPr lang="en-GB" sz="2400" dirty="0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 la un </a:t>
            </a:r>
            <a:r>
              <a:rPr lang="en-GB" sz="2400" dirty="0" err="1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centru</a:t>
            </a:r>
            <a:r>
              <a:rPr lang="en-GB" sz="2400" dirty="0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 de zi de </a:t>
            </a:r>
            <a:r>
              <a:rPr lang="en-GB" sz="2400" dirty="0" err="1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ȋngrijire</a:t>
            </a:r>
            <a:r>
              <a:rPr lang="en-GB" sz="2400" dirty="0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copii</a:t>
            </a:r>
            <a:r>
              <a:rPr lang="en-GB" sz="2400" dirty="0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.</a:t>
            </a:r>
            <a:br>
              <a:rPr lang="en-GB" sz="2400" dirty="0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</a:br>
            <a:r>
              <a:rPr lang="en-GB" sz="2400" dirty="0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 </a:t>
            </a:r>
            <a:br>
              <a:rPr lang="en-GB" sz="2400" dirty="0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</a:br>
            <a:r>
              <a:rPr lang="en-GB" sz="2400" dirty="0" err="1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Dacă</a:t>
            </a:r>
            <a:r>
              <a:rPr lang="en-GB" sz="2400" dirty="0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vă</a:t>
            </a:r>
            <a:r>
              <a:rPr lang="en-GB" sz="2400" dirty="0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ȋncadraƫi</a:t>
            </a:r>
            <a:r>
              <a:rPr lang="en-GB" sz="2400" dirty="0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 (</a:t>
            </a:r>
            <a:r>
              <a:rPr lang="en-GB" sz="2400" dirty="0" err="1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primiƫi</a:t>
            </a:r>
            <a:r>
              <a:rPr lang="en-GB" sz="2400" dirty="0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ajutoare</a:t>
            </a:r>
            <a:r>
              <a:rPr lang="en-GB" sz="2400" dirty="0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sociale</a:t>
            </a:r>
            <a:r>
              <a:rPr lang="en-GB" sz="2400" dirty="0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 /</a:t>
            </a:r>
            <a:r>
              <a:rPr lang="en-GB" sz="2400" dirty="0" err="1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aveƫi</a:t>
            </a:r>
            <a:r>
              <a:rPr lang="en-GB" sz="2400" dirty="0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venit</a:t>
            </a:r>
            <a:r>
              <a:rPr lang="en-GB" sz="2400" dirty="0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scăzut</a:t>
            </a:r>
            <a:r>
              <a:rPr lang="en-GB" sz="2400" dirty="0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, etc), </a:t>
            </a:r>
            <a:r>
              <a:rPr lang="en-GB" sz="2400" dirty="0" err="1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iar</a:t>
            </a:r>
            <a:r>
              <a:rPr lang="en-GB" sz="2400" dirty="0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copilul</a:t>
            </a:r>
            <a:r>
              <a:rPr lang="en-GB" sz="2400" dirty="0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dumneavoastră</a:t>
            </a:r>
            <a:r>
              <a:rPr lang="en-GB" sz="2400" dirty="0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 s-a </a:t>
            </a:r>
            <a:r>
              <a:rPr lang="en-GB" sz="2400" dirty="0" err="1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născut</a:t>
            </a:r>
            <a:r>
              <a:rPr lang="en-GB" sz="2400" dirty="0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ȋntre</a:t>
            </a:r>
            <a:r>
              <a:rPr lang="en-GB" sz="2400" dirty="0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 1 </a:t>
            </a:r>
            <a:r>
              <a:rPr lang="en-GB" sz="2400" dirty="0" err="1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martie</a:t>
            </a:r>
            <a:r>
              <a:rPr lang="en-GB" sz="2400" dirty="0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 2021 </a:t>
            </a:r>
            <a:r>
              <a:rPr lang="en-GB" sz="2400" dirty="0" err="1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şi</a:t>
            </a:r>
            <a:r>
              <a:rPr lang="en-GB" sz="2400" dirty="0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 28 </a:t>
            </a:r>
            <a:r>
              <a:rPr lang="en-GB" sz="2400" dirty="0" err="1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februarie</a:t>
            </a:r>
            <a:r>
              <a:rPr lang="en-GB" sz="2400" dirty="0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 2022, </a:t>
            </a:r>
            <a:r>
              <a:rPr lang="en-GB" sz="2400" dirty="0" err="1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aƫi</a:t>
            </a:r>
            <a:r>
              <a:rPr lang="en-GB" sz="2400" dirty="0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putea</a:t>
            </a:r>
            <a:r>
              <a:rPr lang="en-GB" sz="2400" dirty="0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avea</a:t>
            </a:r>
            <a:r>
              <a:rPr lang="en-GB" sz="2400" dirty="0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acces</a:t>
            </a:r>
            <a:r>
              <a:rPr lang="en-GB" sz="2400" dirty="0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 la </a:t>
            </a:r>
            <a:r>
              <a:rPr lang="en-GB" sz="2400" dirty="0" err="1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grădiniƫă</a:t>
            </a:r>
            <a:r>
              <a:rPr lang="en-GB" sz="2400" dirty="0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. </a:t>
            </a:r>
            <a:r>
              <a:rPr lang="en-GB" sz="2400" u="sng" kern="1200" dirty="0">
                <a:solidFill>
                  <a:srgbClr val="0070C0"/>
                </a:solidFill>
                <a:effectLst/>
                <a:latin typeface="+mn-lt"/>
                <a:ea typeface="SimSun" panose="02010600030101010101" pitchFamily="2" charset="-122"/>
                <a:hlinkClick r:id="rId3"/>
              </a:rPr>
              <a:t>https://www.aberdeenshire.gov.uk/social-care-and-health/childcare-and-early-learning/2-year-olds/</a:t>
            </a:r>
            <a:br>
              <a:rPr lang="en-GB" sz="2400" dirty="0">
                <a:effectLst/>
                <a:latin typeface="+mn-lt"/>
                <a:ea typeface="Times New Roman" panose="02020603050405020304" pitchFamily="18" charset="0"/>
              </a:rPr>
            </a:br>
            <a:r>
              <a:rPr lang="en-GB" sz="2000" dirty="0">
                <a:solidFill>
                  <a:srgbClr val="002451"/>
                </a:solidFill>
                <a:effectLst/>
                <a:latin typeface="+mn-lt"/>
                <a:ea typeface="Times New Roman" panose="02020603050405020304" pitchFamily="18" charset="0"/>
              </a:rPr>
              <a:t> </a:t>
            </a:r>
            <a:br>
              <a:rPr lang="en-GB" sz="2000" dirty="0">
                <a:effectLst/>
                <a:latin typeface="+mn-lt"/>
                <a:ea typeface="Times New Roman" panose="02020603050405020304" pitchFamily="18" charset="0"/>
              </a:rPr>
            </a:br>
            <a:br>
              <a: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2800" dirty="0"/>
              <a:t> </a:t>
            </a:r>
            <a:br>
              <a:rPr lang="en-GB" sz="2800" dirty="0"/>
            </a:br>
            <a:br>
              <a:rPr lang="en-GB" sz="2800" dirty="0"/>
            </a:br>
            <a:br>
              <a:rPr lang="en-GB" sz="2800" dirty="0"/>
            </a:br>
            <a:br>
              <a:rPr lang="en-GB" sz="2800" dirty="0"/>
            </a:br>
            <a:endParaRPr lang="en-GB" sz="28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26A0266-5194-4D77-953D-0D98E85D2AD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88" b="16390"/>
          <a:stretch/>
        </p:blipFill>
        <p:spPr>
          <a:xfrm>
            <a:off x="1680892" y="128588"/>
            <a:ext cx="1792580" cy="6858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6CDC78E-CBA9-4DA5-B4C6-DBD2365FF015}"/>
              </a:ext>
            </a:extLst>
          </p:cNvPr>
          <p:cNvSpPr/>
          <p:nvPr/>
        </p:nvSpPr>
        <p:spPr>
          <a:xfrm>
            <a:off x="152627" y="6021526"/>
            <a:ext cx="55874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err="1">
                <a:solidFill>
                  <a:srgbClr val="002451"/>
                </a:solidFill>
                <a:effectLst/>
                <a:ea typeface="Times New Roman" panose="02020603050405020304" pitchFamily="18" charset="0"/>
              </a:rPr>
              <a:t>Dacă</a:t>
            </a:r>
            <a:r>
              <a:rPr lang="fr-FR" sz="2000" dirty="0">
                <a:solidFill>
                  <a:srgbClr val="00245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fr-FR" sz="2000" dirty="0" err="1">
                <a:solidFill>
                  <a:srgbClr val="002451"/>
                </a:solidFill>
                <a:effectLst/>
                <a:ea typeface="Times New Roman" panose="02020603050405020304" pitchFamily="18" charset="0"/>
              </a:rPr>
              <a:t>aveƫi</a:t>
            </a:r>
            <a:r>
              <a:rPr lang="fr-FR" sz="2000" dirty="0">
                <a:solidFill>
                  <a:srgbClr val="00245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fr-FR" sz="2000" dirty="0" err="1">
                <a:solidFill>
                  <a:srgbClr val="002451"/>
                </a:solidFill>
                <a:effectLst/>
                <a:ea typeface="Times New Roman" panose="02020603050405020304" pitchFamily="18" charset="0"/>
              </a:rPr>
              <a:t>nevoie</a:t>
            </a:r>
            <a:r>
              <a:rPr lang="fr-FR" sz="2000" dirty="0">
                <a:solidFill>
                  <a:srgbClr val="002451"/>
                </a:solidFill>
                <a:effectLst/>
                <a:ea typeface="Times New Roman" panose="02020603050405020304" pitchFamily="18" charset="0"/>
              </a:rPr>
              <a:t> de </a:t>
            </a:r>
            <a:r>
              <a:rPr lang="fr-FR" sz="2000" dirty="0" err="1">
                <a:solidFill>
                  <a:srgbClr val="002451"/>
                </a:solidFill>
                <a:effectLst/>
                <a:ea typeface="Times New Roman" panose="02020603050405020304" pitchFamily="18" charset="0"/>
              </a:rPr>
              <a:t>ajutor</a:t>
            </a:r>
            <a:r>
              <a:rPr lang="fr-FR" sz="2000" dirty="0">
                <a:solidFill>
                  <a:srgbClr val="002451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fr-FR" sz="2000" dirty="0" err="1">
                <a:solidFill>
                  <a:srgbClr val="002451"/>
                </a:solidFill>
                <a:effectLst/>
                <a:ea typeface="Times New Roman" panose="02020603050405020304" pitchFamily="18" charset="0"/>
              </a:rPr>
              <a:t>trimiteƫi</a:t>
            </a:r>
            <a:r>
              <a:rPr lang="fr-FR" sz="2000" dirty="0">
                <a:solidFill>
                  <a:srgbClr val="002451"/>
                </a:solidFill>
                <a:effectLst/>
                <a:ea typeface="Times New Roman" panose="02020603050405020304" pitchFamily="18" charset="0"/>
              </a:rPr>
              <a:t> un email la </a:t>
            </a:r>
            <a:r>
              <a:rPr lang="fr-FR" sz="2000" u="sng" kern="1200" dirty="0">
                <a:solidFill>
                  <a:srgbClr val="000000"/>
                </a:solidFill>
                <a:effectLst/>
                <a:ea typeface="SimSun" panose="02010600030101010101" pitchFamily="2" charset="-122"/>
                <a:hlinkClick r:id="rId5"/>
              </a:rPr>
              <a:t>Eligible2andCensus@aberdeenshire.gov.uk</a:t>
            </a:r>
            <a:r>
              <a:rPr lang="fr-FR" sz="2000" dirty="0">
                <a:solidFill>
                  <a:srgbClr val="002451"/>
                </a:solidFill>
                <a:effectLst/>
                <a:ea typeface="Times New Roman" panose="02020603050405020304" pitchFamily="18" charset="0"/>
              </a:rPr>
              <a:t> 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19603793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B024259AC97D43AC434F82B70487A8" ma:contentTypeVersion="15" ma:contentTypeDescription="Create a new document." ma:contentTypeScope="" ma:versionID="bb2f7639257cea7767dbdc134ecf0179">
  <xsd:schema xmlns:xsd="http://www.w3.org/2001/XMLSchema" xmlns:xs="http://www.w3.org/2001/XMLSchema" xmlns:p="http://schemas.microsoft.com/office/2006/metadata/properties" xmlns:ns2="d7f6f942-8283-49a7-b50d-08119ce8305e" xmlns:ns3="88be6acd-ca91-45e1-a55e-f94b3e6c488a" xmlns:ns4="b286816e-519d-42c6-8f15-1a4235facbd1" targetNamespace="http://schemas.microsoft.com/office/2006/metadata/properties" ma:root="true" ma:fieldsID="c5103a4f261c0f6b3560cbae7707ea0f" ns2:_="" ns3:_="" ns4:_="">
    <xsd:import namespace="d7f6f942-8283-49a7-b50d-08119ce8305e"/>
    <xsd:import namespace="88be6acd-ca91-45e1-a55e-f94b3e6c488a"/>
    <xsd:import namespace="b286816e-519d-42c6-8f15-1a4235facb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f6f942-8283-49a7-b50d-08119ce830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c9237bb-78b7-42cf-81ab-aa5abb9ec1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be6acd-ca91-45e1-a55e-f94b3e6c488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86816e-519d-42c6-8f15-1a4235facbd1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c75d9071-8add-477e-bbd4-52f695b65efd}" ma:internalName="TaxCatchAll" ma:showField="CatchAllData" ma:web="88be6acd-ca91-45e1-a55e-f94b3e6c48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7f6f942-8283-49a7-b50d-08119ce8305e">
      <Terms xmlns="http://schemas.microsoft.com/office/infopath/2007/PartnerControls"/>
    </lcf76f155ced4ddcb4097134ff3c332f>
    <TaxCatchAll xmlns="b286816e-519d-42c6-8f15-1a4235facbd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765652-45F1-4578-A891-9ADB7EF7BF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f6f942-8283-49a7-b50d-08119ce8305e"/>
    <ds:schemaRef ds:uri="88be6acd-ca91-45e1-a55e-f94b3e6c488a"/>
    <ds:schemaRef ds:uri="b286816e-519d-42c6-8f15-1a4235facb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2A4E2D1-16DF-482B-A2F9-6DF46FBCDA71}">
  <ds:schemaRefs>
    <ds:schemaRef ds:uri="http://purl.org/dc/terms/"/>
    <ds:schemaRef ds:uri="http://schemas.openxmlformats.org/package/2006/metadata/core-properties"/>
    <ds:schemaRef ds:uri="http://purl.org/dc/dcmitype/"/>
    <ds:schemaRef ds:uri="0f78a829-1d15-475d-bae1-e2585bfd43c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d7f6f942-8283-49a7-b50d-08119ce8305e"/>
    <ds:schemaRef ds:uri="b286816e-519d-42c6-8f15-1a4235facbd1"/>
  </ds:schemaRefs>
</ds:datastoreItem>
</file>

<file path=customXml/itemProps3.xml><?xml version="1.0" encoding="utf-8"?>
<ds:datastoreItem xmlns:ds="http://schemas.openxmlformats.org/officeDocument/2006/customXml" ds:itemID="{D3056EBA-E113-4E19-A02E-949776B49C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107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Times New Roman</vt:lpstr>
      <vt:lpstr>Trebuchet MS</vt:lpstr>
      <vt:lpstr>Wingdings 3</vt:lpstr>
      <vt:lpstr>Facet</vt:lpstr>
      <vt:lpstr>Educaƫie preşcolară  Unii dintre copiii ȋn vârstă de 2 ani, pot intra gratuit la grădiniƫă sau la un centru de zi de ȋngrijire copii.   Dacă vă ȋncadraƫi (primiƫi ajutoare sociale /aveƫi venit scăzut, etc), iar copilul dumneavoastră s-a născut ȋntre 1 martie 2021 şi 28 februarie 2022, aƫi putea avea acces la grădiniƫă. https://www.aberdeenshire.gov.uk/social-care-and-health/childcare-and-early-learning/2-year-olds/     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have young children? In Scotland, children who are aged 3 or 4 years old (and some who aged 2 years old) have a right to 1140 hours per year of early learning and childcare This usually means around up to 30 hours per week during term time).   </dc:title>
  <dc:creator>Ian Brownlee</dc:creator>
  <cp:lastModifiedBy>Ian Brownlee</cp:lastModifiedBy>
  <cp:revision>8</cp:revision>
  <dcterms:created xsi:type="dcterms:W3CDTF">2021-01-13T09:53:37Z</dcterms:created>
  <dcterms:modified xsi:type="dcterms:W3CDTF">2022-12-09T11:10:51Z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0x0101005AB024259AC97D43AC434F82B70487A8</vt:lpwstr>
  </property>
  <property fmtid="{D5CDD505-2E9C-101B-9397-08002B2CF9AE}" pid="3" name="MediaServiceImageTags">
    <vt:lpwstr/>
  </property>
</Properties>
</file>