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20" y="5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Brownlee" userId="ee09a8d8-3916-415b-82ba-5e3f0bba9e2f" providerId="ADAL" clId="{C6EA22AB-C26B-4B5F-8FFD-3FBC30737F7D}"/>
    <pc:docChg chg="undo custSel modSld">
      <pc:chgData name="Ian Brownlee" userId="ee09a8d8-3916-415b-82ba-5e3f0bba9e2f" providerId="ADAL" clId="{C6EA22AB-C26B-4B5F-8FFD-3FBC30737F7D}" dt="2022-11-22T14:35:34.744" v="11" actId="21"/>
      <pc:docMkLst>
        <pc:docMk/>
      </pc:docMkLst>
      <pc:sldChg chg="modSp mod">
        <pc:chgData name="Ian Brownlee" userId="ee09a8d8-3916-415b-82ba-5e3f0bba9e2f" providerId="ADAL" clId="{C6EA22AB-C26B-4B5F-8FFD-3FBC30737F7D}" dt="2022-11-22T14:35:34.744" v="11" actId="21"/>
        <pc:sldMkLst>
          <pc:docMk/>
          <pc:sldMk cId="4196037934" sldId="256"/>
        </pc:sldMkLst>
        <pc:spChg chg="mod">
          <ac:chgData name="Ian Brownlee" userId="ee09a8d8-3916-415b-82ba-5e3f0bba9e2f" providerId="ADAL" clId="{C6EA22AB-C26B-4B5F-8FFD-3FBC30737F7D}" dt="2022-11-22T14:35:34.744" v="11" actId="21"/>
          <ac:spMkLst>
            <pc:docMk/>
            <pc:sldMk cId="4196037934" sldId="256"/>
            <ac:spMk id="2" creationId="{00000000-0000-0000-0000-000000000000}"/>
          </ac:spMkLst>
        </pc:spChg>
      </pc:sldChg>
    </pc:docChg>
  </pc:docChgLst>
  <pc:docChgLst>
    <pc:chgData name="Ian Brownlee" userId="ee09a8d8-3916-415b-82ba-5e3f0bba9e2f" providerId="ADAL" clId="{A3B3BD74-F959-4FFB-AEC6-20A39A635FFE}"/>
    <pc:docChg chg="modSld">
      <pc:chgData name="Ian Brownlee" userId="ee09a8d8-3916-415b-82ba-5e3f0bba9e2f" providerId="ADAL" clId="{A3B3BD74-F959-4FFB-AEC6-20A39A635FFE}" dt="2022-01-10T16:53:33.215" v="21" actId="13926"/>
      <pc:docMkLst>
        <pc:docMk/>
      </pc:docMkLst>
      <pc:sldChg chg="modSp mod">
        <pc:chgData name="Ian Brownlee" userId="ee09a8d8-3916-415b-82ba-5e3f0bba9e2f" providerId="ADAL" clId="{A3B3BD74-F959-4FFB-AEC6-20A39A635FFE}" dt="2022-01-10T16:53:33.215" v="21" actId="13926"/>
        <pc:sldMkLst>
          <pc:docMk/>
          <pc:sldMk cId="4196037934" sldId="256"/>
        </pc:sldMkLst>
        <pc:spChg chg="mod">
          <ac:chgData name="Ian Brownlee" userId="ee09a8d8-3916-415b-82ba-5e3f0bba9e2f" providerId="ADAL" clId="{A3B3BD74-F959-4FFB-AEC6-20A39A635FFE}" dt="2022-01-10T16:53:33.215" v="21" actId="13926"/>
          <ac:spMkLst>
            <pc:docMk/>
            <pc:sldMk cId="4196037934" sldId="256"/>
            <ac:spMk id="2" creationId="{00000000-0000-0000-0000-000000000000}"/>
          </ac:spMkLst>
        </pc:spChg>
        <pc:picChg chg="mod">
          <ac:chgData name="Ian Brownlee" userId="ee09a8d8-3916-415b-82ba-5e3f0bba9e2f" providerId="ADAL" clId="{A3B3BD74-F959-4FFB-AEC6-20A39A635FFE}" dt="2022-01-10T16:38:50.985" v="20" actId="1076"/>
          <ac:picMkLst>
            <pc:docMk/>
            <pc:sldMk cId="4196037934" sldId="256"/>
            <ac:picMk id="6" creationId="{6DCCD277-FDB9-478D-A6F8-94F43F6D6A5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7174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52861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162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73866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193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050598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93502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184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4641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325903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13537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403354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125209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3847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Tree>
    <p:extLst>
      <p:ext uri="{BB962C8B-B14F-4D97-AF65-F5344CB8AC3E}">
        <p14:creationId xmlns:p14="http://schemas.microsoft.com/office/powerpoint/2010/main" val="244512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02B540-0222-46EA-B533-1C1DC9E28C05}" type="slidenum">
              <a:rPr lang="en-GB" smtClean="0"/>
              <a:pPr/>
              <a:t>‹#›</a:t>
            </a:fld>
            <a:endParaRPr lang="en-GB"/>
          </a:p>
        </p:txBody>
      </p:sp>
      <p:sp>
        <p:nvSpPr>
          <p:cNvPr id="5" name="Date Placeholder 4"/>
          <p:cNvSpPr>
            <a:spLocks noGrp="1"/>
          </p:cNvSpPr>
          <p:nvPr>
            <p:ph type="dt" sz="half" idx="10"/>
          </p:nvPr>
        </p:nvSpPr>
        <p:spPr/>
        <p:txBody>
          <a:bodyPr/>
          <a:lstStyle/>
          <a:p>
            <a:fld id="{5A6F0029-C955-4144-BB1D-AFBF48BD5AF1}" type="datetimeFigureOut">
              <a:rPr lang="en-GB" smtClean="0"/>
              <a:pPr/>
              <a:t>22/11/2022</a:t>
            </a:fld>
            <a:endParaRPr lang="en-GB"/>
          </a:p>
        </p:txBody>
      </p:sp>
    </p:spTree>
    <p:extLst>
      <p:ext uri="{BB962C8B-B14F-4D97-AF65-F5344CB8AC3E}">
        <p14:creationId xmlns:p14="http://schemas.microsoft.com/office/powerpoint/2010/main" val="108454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6F0029-C955-4144-BB1D-AFBF48BD5AF1}" type="datetimeFigureOut">
              <a:rPr lang="en-GB" smtClean="0"/>
              <a:pPr/>
              <a:t>22/11/2022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02B540-0222-46EA-B533-1C1DC9E28C05}" type="slidenum">
              <a:rPr lang="en-GB" smtClean="0"/>
              <a:pPr/>
              <a:t>‹#›</a:t>
            </a:fld>
            <a:endParaRPr lang="en-GB"/>
          </a:p>
        </p:txBody>
      </p:sp>
    </p:spTree>
    <p:extLst>
      <p:ext uri="{BB962C8B-B14F-4D97-AF65-F5344CB8AC3E}">
        <p14:creationId xmlns:p14="http://schemas.microsoft.com/office/powerpoint/2010/main" val="20456574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berdeenshire.gov.uk/schools/school-info/admissions/primary-school-registration/"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eal.service@aberdeenshire.gov.uk"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checker&#10;&#10;Description automatically generated">
            <a:extLst>
              <a:ext uri="{FF2B5EF4-FFF2-40B4-BE49-F238E27FC236}">
                <a16:creationId xmlns:a16="http://schemas.microsoft.com/office/drawing/2014/main" id="{6DCCD277-FDB9-478D-A6F8-94F43F6D6A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11" t="9091" r="5730" b="2"/>
          <a:stretch/>
        </p:blipFill>
        <p:spPr>
          <a:xfrm>
            <a:off x="7153543"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852255" y="136473"/>
            <a:ext cx="7346918" cy="4711752"/>
          </a:xfrm>
        </p:spPr>
        <p:txBody>
          <a:bodyPr anchorCtr="0">
            <a:noAutofit/>
          </a:bodyPr>
          <a:lstStyle/>
          <a:p>
            <a:pPr algn="l"/>
            <a:r>
              <a:rPr lang="lt-LT" sz="2200" b="1" dirty="0">
                <a:solidFill>
                  <a:srgbClr val="002060"/>
                </a:solidFill>
              </a:rPr>
              <a:t>Mokykla</a:t>
            </a:r>
            <a:br>
              <a:rPr lang="en-GB" sz="2200" dirty="0"/>
            </a:br>
            <a:r>
              <a:rPr lang="lt-LT" sz="2200" dirty="0">
                <a:solidFill>
                  <a:srgbClr val="0070C0"/>
                </a:solidFill>
              </a:rPr>
              <a:t>Jeigu jūsų vaikas gimęs tarp 201</a:t>
            </a:r>
            <a:r>
              <a:rPr lang="en-GB" sz="2200" dirty="0">
                <a:solidFill>
                  <a:srgbClr val="0070C0"/>
                </a:solidFill>
              </a:rPr>
              <a:t>8</a:t>
            </a:r>
            <a:r>
              <a:rPr lang="lt-LT" sz="2200" dirty="0">
                <a:solidFill>
                  <a:srgbClr val="0070C0"/>
                </a:solidFill>
              </a:rPr>
              <a:t> m. kovo 1 d. ir 201</a:t>
            </a:r>
            <a:r>
              <a:rPr lang="en-GB" sz="2200" dirty="0">
                <a:solidFill>
                  <a:srgbClr val="0070C0"/>
                </a:solidFill>
              </a:rPr>
              <a:t>9</a:t>
            </a:r>
            <a:r>
              <a:rPr lang="lt-LT" sz="2200" dirty="0">
                <a:solidFill>
                  <a:srgbClr val="0070C0"/>
                </a:solidFill>
              </a:rPr>
              <a:t> m. vasario 28 d. , galite jį užregistruoti 202</a:t>
            </a:r>
            <a:r>
              <a:rPr lang="en-GB" sz="2200" dirty="0">
                <a:solidFill>
                  <a:srgbClr val="0070C0"/>
                </a:solidFill>
              </a:rPr>
              <a:t>3</a:t>
            </a:r>
            <a:r>
              <a:rPr lang="lt-LT" sz="2200" dirty="0">
                <a:solidFill>
                  <a:srgbClr val="0070C0"/>
                </a:solidFill>
              </a:rPr>
              <a:t> m. sausio mėn., kad lankytų mokyklą nuo 20</a:t>
            </a:r>
            <a:r>
              <a:rPr lang="en-GB" sz="2200" dirty="0">
                <a:solidFill>
                  <a:srgbClr val="0070C0"/>
                </a:solidFill>
              </a:rPr>
              <a:t>23</a:t>
            </a:r>
            <a:r>
              <a:rPr lang="lt-LT" sz="2200" dirty="0">
                <a:solidFill>
                  <a:srgbClr val="0070C0"/>
                </a:solidFill>
              </a:rPr>
              <a:t> m. rugpjūčio mėn. </a:t>
            </a:r>
            <a:br>
              <a:rPr lang="en-GB" sz="2200" dirty="0">
                <a:solidFill>
                  <a:srgbClr val="0070C0"/>
                </a:solidFill>
              </a:rPr>
            </a:br>
            <a:r>
              <a:rPr lang="lt-LT" sz="2200" dirty="0">
                <a:solidFill>
                  <a:srgbClr val="0070C0"/>
                </a:solidFill>
              </a:rPr>
              <a:t> </a:t>
            </a:r>
            <a:br>
              <a:rPr lang="en-GB" sz="2200" dirty="0">
                <a:solidFill>
                  <a:srgbClr val="0070C0"/>
                </a:solidFill>
              </a:rPr>
            </a:br>
            <a:r>
              <a:rPr lang="lt-LT" sz="2200" dirty="0">
                <a:solidFill>
                  <a:srgbClr val="0070C0"/>
                </a:solidFill>
                <a:effectLst/>
                <a:latin typeface="+mn-lt"/>
                <a:ea typeface="Calibri" panose="020F0502020204030204" pitchFamily="34" charset="0"/>
                <a:cs typeface="Times New Roman" panose="02020603050405020304" pitchFamily="18" charset="0"/>
              </a:rPr>
              <a:t>Į mokyklas  </a:t>
            </a:r>
            <a:r>
              <a:rPr lang="en-GB" sz="2200" dirty="0">
                <a:solidFill>
                  <a:srgbClr val="0070C0"/>
                </a:solidFill>
                <a:effectLst/>
                <a:latin typeface="+mn-lt"/>
                <a:ea typeface="Calibri" panose="020F0502020204030204" pitchFamily="34" charset="0"/>
                <a:cs typeface="Times New Roman" panose="02020603050405020304" pitchFamily="18" charset="0"/>
              </a:rPr>
              <a:t>2023-2024</a:t>
            </a:r>
            <a:r>
              <a:rPr lang="lt-LT" sz="2200" dirty="0">
                <a:solidFill>
                  <a:srgbClr val="0070C0"/>
                </a:solidFill>
                <a:effectLst/>
                <a:latin typeface="+mn-lt"/>
                <a:ea typeface="Calibri" panose="020F0502020204030204" pitchFamily="34" charset="0"/>
                <a:cs typeface="Times New Roman" panose="02020603050405020304" pitchFamily="18" charset="0"/>
              </a:rPr>
              <a:t> mokslo  metams bus registruojama nuo </a:t>
            </a:r>
            <a:r>
              <a:rPr lang="en-GB" sz="2200" dirty="0">
                <a:solidFill>
                  <a:srgbClr val="0070C0"/>
                </a:solidFill>
                <a:effectLst/>
                <a:latin typeface="+mn-lt"/>
                <a:ea typeface="Calibri" panose="020F0502020204030204" pitchFamily="34" charset="0"/>
                <a:cs typeface="Times New Roman" panose="02020603050405020304" pitchFamily="18" charset="0"/>
              </a:rPr>
              <a:t>2023 m. </a:t>
            </a:r>
            <a:r>
              <a:rPr lang="lt-LT" sz="2200" dirty="0">
                <a:solidFill>
                  <a:srgbClr val="0070C0"/>
                </a:solidFill>
                <a:effectLst/>
                <a:latin typeface="+mn-lt"/>
                <a:ea typeface="Calibri" panose="020F0502020204030204" pitchFamily="34" charset="0"/>
                <a:cs typeface="Times New Roman" panose="02020603050405020304" pitchFamily="18" charset="0"/>
              </a:rPr>
              <a:t>sausio 1</a:t>
            </a:r>
            <a:r>
              <a:rPr lang="en-GB" sz="2200" dirty="0">
                <a:solidFill>
                  <a:srgbClr val="0070C0"/>
                </a:solidFill>
                <a:effectLst/>
                <a:latin typeface="+mn-lt"/>
                <a:ea typeface="Calibri" panose="020F0502020204030204" pitchFamily="34" charset="0"/>
                <a:cs typeface="Times New Roman" panose="02020603050405020304" pitchFamily="18" charset="0"/>
              </a:rPr>
              <a:t>6</a:t>
            </a:r>
            <a:r>
              <a:rPr lang="lt-LT" sz="2200" dirty="0">
                <a:solidFill>
                  <a:srgbClr val="0070C0"/>
                </a:solidFill>
                <a:effectLst/>
                <a:latin typeface="+mn-lt"/>
                <a:ea typeface="Calibri" panose="020F0502020204030204" pitchFamily="34" charset="0"/>
                <a:cs typeface="Times New Roman" panose="02020603050405020304" pitchFamily="18" charset="0"/>
              </a:rPr>
              <a:t> d., pirmadienio, iki </a:t>
            </a:r>
            <a:r>
              <a:rPr lang="en-GB" sz="2200" dirty="0" err="1">
                <a:solidFill>
                  <a:srgbClr val="0070C0"/>
                </a:solidFill>
                <a:effectLst/>
                <a:latin typeface="+mn-lt"/>
                <a:ea typeface="Calibri" panose="020F0502020204030204" pitchFamily="34" charset="0"/>
                <a:cs typeface="Times New Roman" panose="02020603050405020304" pitchFamily="18" charset="0"/>
              </a:rPr>
              <a:t>sausio</a:t>
            </a:r>
            <a:r>
              <a:rPr lang="en-GB" sz="2200" dirty="0">
                <a:solidFill>
                  <a:srgbClr val="0070C0"/>
                </a:solidFill>
                <a:effectLst/>
                <a:latin typeface="+mn-lt"/>
                <a:ea typeface="Calibri" panose="020F0502020204030204" pitchFamily="34" charset="0"/>
                <a:cs typeface="Times New Roman" panose="02020603050405020304" pitchFamily="18" charset="0"/>
              </a:rPr>
              <a:t> 20 d., </a:t>
            </a:r>
            <a:r>
              <a:rPr lang="en-GB" sz="2200" dirty="0" err="1">
                <a:solidFill>
                  <a:srgbClr val="0070C0"/>
                </a:solidFill>
                <a:effectLst/>
                <a:latin typeface="+mn-lt"/>
                <a:ea typeface="Calibri" panose="020F0502020204030204" pitchFamily="34" charset="0"/>
                <a:cs typeface="Times New Roman" panose="02020603050405020304" pitchFamily="18" charset="0"/>
              </a:rPr>
              <a:t>penktadienio</a:t>
            </a:r>
            <a:r>
              <a:rPr lang="en-GB" sz="2200" dirty="0">
                <a:solidFill>
                  <a:srgbClr val="0070C0"/>
                </a:solidFill>
                <a:effectLst/>
                <a:latin typeface="+mn-lt"/>
                <a:ea typeface="Calibri" panose="020F0502020204030204" pitchFamily="34" charset="0"/>
                <a:cs typeface="Times New Roman" panose="02020603050405020304" pitchFamily="18" charset="0"/>
              </a:rPr>
              <a:t> . </a:t>
            </a:r>
            <a:r>
              <a:rPr lang="en-GB" sz="2200" dirty="0" err="1">
                <a:solidFill>
                  <a:srgbClr val="0070C0"/>
                </a:solidFill>
                <a:effectLst/>
                <a:latin typeface="+mn-lt"/>
                <a:ea typeface="Calibri" panose="020F0502020204030204" pitchFamily="34" charset="0"/>
                <a:cs typeface="Times New Roman" panose="02020603050405020304" pitchFamily="18" charset="0"/>
              </a:rPr>
              <a:t>Jeigu</a:t>
            </a:r>
            <a:r>
              <a:rPr lang="en-GB" sz="2200" dirty="0">
                <a:solidFill>
                  <a:srgbClr val="0070C0"/>
                </a:solidFill>
                <a:effectLst/>
                <a:latin typeface="+mn-lt"/>
                <a:ea typeface="Calibri" panose="020F0502020204030204" pitchFamily="34" charset="0"/>
                <a:cs typeface="Times New Roman" panose="02020603050405020304" pitchFamily="18" charset="0"/>
              </a:rPr>
              <a:t> </a:t>
            </a:r>
            <a:r>
              <a:rPr lang="en-GB" sz="2200" dirty="0" err="1">
                <a:solidFill>
                  <a:srgbClr val="0070C0"/>
                </a:solidFill>
                <a:effectLst/>
                <a:latin typeface="+mn-lt"/>
                <a:ea typeface="Calibri" panose="020F0502020204030204" pitchFamily="34" charset="0"/>
                <a:cs typeface="Times New Roman" panose="02020603050405020304" pitchFamily="18" charset="0"/>
              </a:rPr>
              <a:t>pavėluosite</a:t>
            </a:r>
            <a:r>
              <a:rPr lang="en-GB" sz="2200" dirty="0">
                <a:solidFill>
                  <a:srgbClr val="0070C0"/>
                </a:solidFill>
                <a:effectLst/>
                <a:latin typeface="+mn-lt"/>
                <a:ea typeface="Calibri" panose="020F0502020204030204" pitchFamily="34" charset="0"/>
                <a:cs typeface="Times New Roman" panose="02020603050405020304" pitchFamily="18" charset="0"/>
              </a:rPr>
              <a:t>, </a:t>
            </a:r>
            <a:r>
              <a:rPr lang="en-GB" sz="2200" dirty="0" err="1">
                <a:solidFill>
                  <a:srgbClr val="0070C0"/>
                </a:solidFill>
                <a:effectLst/>
                <a:latin typeface="+mn-lt"/>
                <a:ea typeface="Calibri" panose="020F0502020204030204" pitchFamily="34" charset="0"/>
                <a:cs typeface="Times New Roman" panose="02020603050405020304" pitchFamily="18" charset="0"/>
              </a:rPr>
              <a:t>prašom</a:t>
            </a:r>
            <a:r>
              <a:rPr lang="en-GB" sz="2200" dirty="0">
                <a:solidFill>
                  <a:srgbClr val="0070C0"/>
                </a:solidFill>
                <a:effectLst/>
                <a:latin typeface="+mn-lt"/>
                <a:ea typeface="Calibri" panose="020F0502020204030204" pitchFamily="34" charset="0"/>
                <a:cs typeface="Times New Roman" panose="02020603050405020304" pitchFamily="18" charset="0"/>
              </a:rPr>
              <a:t> </a:t>
            </a:r>
            <a:r>
              <a:rPr lang="en-GB" sz="2200" dirty="0" err="1">
                <a:solidFill>
                  <a:srgbClr val="0070C0"/>
                </a:solidFill>
                <a:effectLst/>
                <a:latin typeface="+mn-lt"/>
                <a:ea typeface="Calibri" panose="020F0502020204030204" pitchFamily="34" charset="0"/>
                <a:cs typeface="Times New Roman" panose="02020603050405020304" pitchFamily="18" charset="0"/>
              </a:rPr>
              <a:t>kreiptis</a:t>
            </a:r>
            <a:r>
              <a:rPr lang="en-GB" sz="2200" dirty="0">
                <a:solidFill>
                  <a:srgbClr val="0070C0"/>
                </a:solidFill>
                <a:effectLst/>
                <a:latin typeface="+mn-lt"/>
                <a:ea typeface="Calibri" panose="020F0502020204030204" pitchFamily="34" charset="0"/>
                <a:cs typeface="Times New Roman" panose="02020603050405020304" pitchFamily="18" charset="0"/>
              </a:rPr>
              <a:t> į </a:t>
            </a:r>
            <a:r>
              <a:rPr lang="en-GB" sz="2200" dirty="0" err="1">
                <a:solidFill>
                  <a:srgbClr val="0070C0"/>
                </a:solidFill>
                <a:effectLst/>
                <a:latin typeface="+mn-lt"/>
                <a:ea typeface="Calibri" panose="020F0502020204030204" pitchFamily="34" charset="0"/>
                <a:cs typeface="Times New Roman" panose="02020603050405020304" pitchFamily="18" charset="0"/>
              </a:rPr>
              <a:t>savo</a:t>
            </a:r>
            <a:r>
              <a:rPr lang="en-GB" sz="2200" dirty="0">
                <a:solidFill>
                  <a:srgbClr val="0070C0"/>
                </a:solidFill>
                <a:effectLst/>
                <a:latin typeface="+mn-lt"/>
                <a:ea typeface="Calibri" panose="020F0502020204030204" pitchFamily="34" charset="0"/>
                <a:cs typeface="Times New Roman" panose="02020603050405020304" pitchFamily="18" charset="0"/>
              </a:rPr>
              <a:t> </a:t>
            </a:r>
            <a:r>
              <a:rPr lang="en-GB" sz="2200" dirty="0" err="1">
                <a:solidFill>
                  <a:srgbClr val="0070C0"/>
                </a:solidFill>
                <a:effectLst/>
                <a:latin typeface="+mn-lt"/>
                <a:ea typeface="Calibri" panose="020F0502020204030204" pitchFamily="34" charset="0"/>
                <a:cs typeface="Times New Roman" panose="02020603050405020304" pitchFamily="18" charset="0"/>
              </a:rPr>
              <a:t>pradinę</a:t>
            </a:r>
            <a:r>
              <a:rPr lang="en-GB" sz="2200" dirty="0">
                <a:solidFill>
                  <a:srgbClr val="0070C0"/>
                </a:solidFill>
                <a:effectLst/>
                <a:latin typeface="+mn-lt"/>
                <a:ea typeface="Calibri" panose="020F0502020204030204" pitchFamily="34" charset="0"/>
                <a:cs typeface="Times New Roman" panose="02020603050405020304" pitchFamily="18" charset="0"/>
              </a:rPr>
              <a:t> </a:t>
            </a:r>
            <a:r>
              <a:rPr lang="en-GB" sz="2200" dirty="0" err="1">
                <a:solidFill>
                  <a:srgbClr val="0070C0"/>
                </a:solidFill>
                <a:effectLst/>
                <a:latin typeface="+mn-lt"/>
                <a:ea typeface="Calibri" panose="020F0502020204030204" pitchFamily="34" charset="0"/>
                <a:cs typeface="Times New Roman" panose="02020603050405020304" pitchFamily="18" charset="0"/>
              </a:rPr>
              <a:t>mokyklą</a:t>
            </a:r>
            <a:r>
              <a:rPr lang="en-GB" sz="2200" dirty="0">
                <a:solidFill>
                  <a:srgbClr val="0070C0"/>
                </a:solidFill>
                <a:effectLst/>
                <a:latin typeface="+mn-lt"/>
                <a:ea typeface="Calibri" panose="020F0502020204030204" pitchFamily="34" charset="0"/>
                <a:cs typeface="Times New Roman" panose="02020603050405020304" pitchFamily="18" charset="0"/>
              </a:rPr>
              <a:t> </a:t>
            </a:r>
            <a:r>
              <a:rPr lang="en-GB" sz="2200" dirty="0" err="1">
                <a:solidFill>
                  <a:srgbClr val="0070C0"/>
                </a:solidFill>
                <a:effectLst/>
                <a:latin typeface="+mn-lt"/>
                <a:ea typeface="Calibri" panose="020F0502020204030204" pitchFamily="34" charset="0"/>
                <a:cs typeface="Times New Roman" panose="02020603050405020304" pitchFamily="18" charset="0"/>
              </a:rPr>
              <a:t>prieš</a:t>
            </a:r>
            <a:r>
              <a:rPr lang="en-GB" sz="2200" dirty="0">
                <a:solidFill>
                  <a:srgbClr val="0070C0"/>
                </a:solidFill>
                <a:effectLst/>
                <a:latin typeface="+mn-lt"/>
                <a:ea typeface="Calibri" panose="020F0502020204030204" pitchFamily="34" charset="0"/>
                <a:cs typeface="Times New Roman" panose="02020603050405020304" pitchFamily="18" charset="0"/>
              </a:rPr>
              <a:t> </a:t>
            </a:r>
            <a:r>
              <a:rPr lang="en-GB" sz="2200" dirty="0" err="1">
                <a:solidFill>
                  <a:srgbClr val="0070C0"/>
                </a:solidFill>
                <a:effectLst/>
                <a:latin typeface="+mn-lt"/>
                <a:ea typeface="Calibri" panose="020F0502020204030204" pitchFamily="34" charset="0"/>
                <a:cs typeface="Times New Roman" panose="02020603050405020304" pitchFamily="18" charset="0"/>
              </a:rPr>
              <a:t>vasario</a:t>
            </a:r>
            <a:r>
              <a:rPr lang="en-GB" sz="2200" dirty="0">
                <a:solidFill>
                  <a:srgbClr val="0070C0"/>
                </a:solidFill>
                <a:effectLst/>
                <a:latin typeface="+mn-lt"/>
                <a:ea typeface="Calibri" panose="020F0502020204030204" pitchFamily="34" charset="0"/>
                <a:cs typeface="Times New Roman" panose="02020603050405020304" pitchFamily="18" charset="0"/>
              </a:rPr>
              <a:t> </a:t>
            </a:r>
            <a:r>
              <a:rPr lang="en-GB" sz="2200" dirty="0" err="1">
                <a:solidFill>
                  <a:srgbClr val="0070C0"/>
                </a:solidFill>
                <a:effectLst/>
                <a:latin typeface="+mn-lt"/>
                <a:ea typeface="Calibri" panose="020F0502020204030204" pitchFamily="34" charset="0"/>
                <a:cs typeface="Times New Roman" panose="02020603050405020304" pitchFamily="18" charset="0"/>
              </a:rPr>
              <a:t>pabaigą</a:t>
            </a:r>
            <a:r>
              <a:rPr lang="en-GB" sz="2200" dirty="0">
                <a:solidFill>
                  <a:srgbClr val="0070C0"/>
                </a:solidFill>
                <a:effectLst/>
                <a:latin typeface="+mn-lt"/>
                <a:ea typeface="Calibri" panose="020F0502020204030204" pitchFamily="34" charset="0"/>
                <a:cs typeface="Times New Roman" panose="02020603050405020304" pitchFamily="18" charset="0"/>
              </a:rPr>
              <a:t>. </a:t>
            </a:r>
            <a:br>
              <a:rPr lang="en-GB" sz="2200" dirty="0">
                <a:solidFill>
                  <a:srgbClr val="0070C0"/>
                </a:solidFill>
              </a:rPr>
            </a:br>
            <a:br>
              <a:rPr lang="en-GB" sz="2200" dirty="0">
                <a:solidFill>
                  <a:srgbClr val="0070C0"/>
                </a:solidFill>
              </a:rPr>
            </a:br>
            <a:r>
              <a:rPr lang="lt-LT" sz="2200" dirty="0">
                <a:solidFill>
                  <a:srgbClr val="0070C0"/>
                </a:solidFill>
              </a:rPr>
              <a:t>Čia paspauskite nuorodą prašymui pateikti: </a:t>
            </a:r>
            <a:r>
              <a:rPr lang="lt-LT" sz="2200" u="sng" dirty="0">
                <a:hlinkClick r:id="rId3"/>
              </a:rPr>
              <a:t>https://www.aberdeenshire.gov.uk/schools/school-info/admissions/primary-school-registration/</a:t>
            </a:r>
            <a:r>
              <a:rPr lang="lt-LT" sz="2200" dirty="0"/>
              <a:t>.  </a:t>
            </a:r>
            <a:endParaRPr lang="en-GB" sz="2200" dirty="0"/>
          </a:p>
        </p:txBody>
      </p:sp>
      <p:cxnSp>
        <p:nvCxnSpPr>
          <p:cNvPr id="75" name="Straight Connector 7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C3568636-5F73-4B7D-BF9E-B8F0AD26FF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88" b="32262"/>
          <a:stretch/>
        </p:blipFill>
        <p:spPr>
          <a:xfrm>
            <a:off x="2200249" y="8466"/>
            <a:ext cx="1792580" cy="525780"/>
          </a:xfrm>
          <a:prstGeom prst="rect">
            <a:avLst/>
          </a:prstGeom>
        </p:spPr>
      </p:pic>
      <p:sp>
        <p:nvSpPr>
          <p:cNvPr id="4" name="Rectangle 3">
            <a:extLst>
              <a:ext uri="{FF2B5EF4-FFF2-40B4-BE49-F238E27FC236}">
                <a16:creationId xmlns:a16="http://schemas.microsoft.com/office/drawing/2014/main" id="{7215AA5B-2A3D-4631-B763-1BC4ACD0D0A3}"/>
              </a:ext>
            </a:extLst>
          </p:cNvPr>
          <p:cNvSpPr/>
          <p:nvPr/>
        </p:nvSpPr>
        <p:spPr>
          <a:xfrm>
            <a:off x="170366" y="4975620"/>
            <a:ext cx="6096000" cy="1569660"/>
          </a:xfrm>
          <a:prstGeom prst="rect">
            <a:avLst/>
          </a:prstGeom>
        </p:spPr>
        <p:txBody>
          <a:bodyPr>
            <a:spAutoFit/>
          </a:bodyPr>
          <a:lstStyle/>
          <a:p>
            <a:r>
              <a:rPr lang="lt-LT" sz="2400" dirty="0"/>
              <a:t>Jeigu jums reikia vertėjo, kad padėtų pateikti prašymą dėl vaiko priėmimo, susisiekite su  </a:t>
            </a:r>
            <a:r>
              <a:rPr lang="lt-LT" sz="2400" u="sng" dirty="0">
                <a:hlinkClick r:id="rId5"/>
              </a:rPr>
              <a:t>eal.service@aberdeenshire.gov.uk</a:t>
            </a:r>
            <a:r>
              <a:rPr lang="lt-LT" sz="2400" dirty="0"/>
              <a:t>	</a:t>
            </a:r>
            <a:endParaRPr lang="en-GB" sz="2400" dirty="0"/>
          </a:p>
        </p:txBody>
      </p:sp>
    </p:spTree>
    <p:extLst>
      <p:ext uri="{BB962C8B-B14F-4D97-AF65-F5344CB8AC3E}">
        <p14:creationId xmlns:p14="http://schemas.microsoft.com/office/powerpoint/2010/main" val="41960379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B024259AC97D43AC434F82B70487A8" ma:contentTypeVersion="15" ma:contentTypeDescription="Create a new document." ma:contentTypeScope="" ma:versionID="bb2f7639257cea7767dbdc134ecf0179">
  <xsd:schema xmlns:xsd="http://www.w3.org/2001/XMLSchema" xmlns:xs="http://www.w3.org/2001/XMLSchema" xmlns:p="http://schemas.microsoft.com/office/2006/metadata/properties" xmlns:ns2="d7f6f942-8283-49a7-b50d-08119ce8305e" xmlns:ns3="88be6acd-ca91-45e1-a55e-f94b3e6c488a" xmlns:ns4="b286816e-519d-42c6-8f15-1a4235facbd1" targetNamespace="http://schemas.microsoft.com/office/2006/metadata/properties" ma:root="true" ma:fieldsID="c5103a4f261c0f6b3560cbae7707ea0f" ns2:_="" ns3:_="" ns4:_="">
    <xsd:import namespace="d7f6f942-8283-49a7-b50d-08119ce8305e"/>
    <xsd:import namespace="88be6acd-ca91-45e1-a55e-f94b3e6c488a"/>
    <xsd:import namespace="b286816e-519d-42c6-8f15-1a4235facb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6f942-8283-49a7-b50d-08119ce83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9237bb-78b7-42cf-81ab-aa5abb9ec15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8be6acd-ca91-45e1-a55e-f94b3e6c48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86816e-519d-42c6-8f15-1a4235facbd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75d9071-8add-477e-bbd4-52f695b65efd}" ma:internalName="TaxCatchAll" ma:showField="CatchAllData" ma:web="88be6acd-ca91-45e1-a55e-f94b3e6c48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f6f942-8283-49a7-b50d-08119ce8305e">
      <Terms xmlns="http://schemas.microsoft.com/office/infopath/2007/PartnerControls"/>
    </lcf76f155ced4ddcb4097134ff3c332f>
    <TaxCatchAll xmlns="b286816e-519d-42c6-8f15-1a4235facbd1" xsi:nil="true"/>
  </documentManagement>
</p:properties>
</file>

<file path=customXml/itemProps1.xml><?xml version="1.0" encoding="utf-8"?>
<ds:datastoreItem xmlns:ds="http://schemas.openxmlformats.org/officeDocument/2006/customXml" ds:itemID="{EF7E70D1-F991-4F83-BD15-A59E52271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6f942-8283-49a7-b50d-08119ce8305e"/>
    <ds:schemaRef ds:uri="88be6acd-ca91-45e1-a55e-f94b3e6c488a"/>
    <ds:schemaRef ds:uri="b286816e-519d-42c6-8f15-1a4235fac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056EBA-E113-4E19-A02E-949776B49C74}">
  <ds:schemaRefs>
    <ds:schemaRef ds:uri="http://schemas.microsoft.com/sharepoint/v3/contenttype/forms"/>
  </ds:schemaRefs>
</ds:datastoreItem>
</file>

<file path=customXml/itemProps3.xml><?xml version="1.0" encoding="utf-8"?>
<ds:datastoreItem xmlns:ds="http://schemas.openxmlformats.org/officeDocument/2006/customXml" ds:itemID="{12A4E2D1-16DF-482B-A2F9-6DF46FBCDA71}">
  <ds:schemaRefs>
    <ds:schemaRef ds:uri="http://purl.org/dc/terms/"/>
    <ds:schemaRef ds:uri="http://schemas.openxmlformats.org/package/2006/metadata/core-properties"/>
    <ds:schemaRef ds:uri="http://purl.org/dc/dcmitype/"/>
    <ds:schemaRef ds:uri="0f78a829-1d15-475d-bae1-e2585bfd43c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d7f6f942-8283-49a7-b50d-08119ce8305e"/>
    <ds:schemaRef ds:uri="b286816e-519d-42c6-8f15-1a4235facbd1"/>
  </ds:schemaRefs>
</ds:datastoreItem>
</file>

<file path=docProps/app.xml><?xml version="1.0" encoding="utf-8"?>
<Properties xmlns="http://schemas.openxmlformats.org/officeDocument/2006/extended-properties" xmlns:vt="http://schemas.openxmlformats.org/officeDocument/2006/docPropsVTypes">
  <TotalTime>22</TotalTime>
  <Words>138</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Trebuchet MS</vt:lpstr>
      <vt:lpstr>Wingdings 3</vt:lpstr>
      <vt:lpstr>Facet</vt:lpstr>
      <vt:lpstr>Mokykla Jeigu jūsų vaikas gimęs tarp 2018 m. kovo 1 d. ir 2019 m. vasario 28 d. , galite jį užregistruoti 2023 m. sausio mėn., kad lankytų mokyklą nuo 2023 m. rugpjūčio mėn.    Į mokyklas  2023-2024 mokslo  metams bus registruojama nuo 2023 m. sausio 16 d., pirmadienio, iki sausio 20 d., penktadienio . Jeigu pavėluosite, prašom kreiptis į savo pradinę mokyklą prieš vasario pabaigą.   Čia paspauskite nuorodą prašymui pateikti: https://www.aberdeenshire.gov.uk/schools/school-info/admissions/primary-school-registration/.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early learning 3/4 years old Children who were born between 1st March 2016 and 28th February 2019 are entitled to free early learning and childcare in the school term 2021 to 2022.  Click on https://www.aberdeenshire.gov.uk/social-care-and-health/childcare-and-early-learning/3-and-4-year-olds/ for information. Contact your local nursery if you need help.  </dc:title>
  <dc:creator>Ian Brownlee</dc:creator>
  <cp:lastModifiedBy>Ian Brownlee</cp:lastModifiedBy>
  <cp:revision>8</cp:revision>
  <dcterms:created xsi:type="dcterms:W3CDTF">2021-01-13T11:34:58Z</dcterms:created>
  <dcterms:modified xsi:type="dcterms:W3CDTF">2022-11-22T14:35:38Z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0x0101005AB024259AC97D43AC434F82B70487A8</vt:lpwstr>
  </property>
  <property fmtid="{D5CDD505-2E9C-101B-9397-08002B2CF9AE}" pid="3" name="MediaServiceImageTags">
    <vt:lpwstr/>
  </property>
</Properties>
</file>