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sldIdLst>
    <p:sldId id="2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0" d="100"/>
          <a:sy n="40" d="100"/>
        </p:scale>
        <p:origin x="20" y="5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an Brownlee" userId="ee09a8d8-3916-415b-82ba-5e3f0bba9e2f" providerId="ADAL" clId="{85F09FB5-31BC-4353-A18B-55387C7A3DFB}"/>
    <pc:docChg chg="modSld">
      <pc:chgData name="Ian Brownlee" userId="ee09a8d8-3916-415b-82ba-5e3f0bba9e2f" providerId="ADAL" clId="{85F09FB5-31BC-4353-A18B-55387C7A3DFB}" dt="2022-01-10T16:54:53.346" v="13" actId="13926"/>
      <pc:docMkLst>
        <pc:docMk/>
      </pc:docMkLst>
      <pc:sldChg chg="modSp mod">
        <pc:chgData name="Ian Brownlee" userId="ee09a8d8-3916-415b-82ba-5e3f0bba9e2f" providerId="ADAL" clId="{85F09FB5-31BC-4353-A18B-55387C7A3DFB}" dt="2022-01-10T16:54:53.346" v="13" actId="13926"/>
        <pc:sldMkLst>
          <pc:docMk/>
          <pc:sldMk cId="4196037934" sldId="256"/>
        </pc:sldMkLst>
        <pc:spChg chg="mod">
          <ac:chgData name="Ian Brownlee" userId="ee09a8d8-3916-415b-82ba-5e3f0bba9e2f" providerId="ADAL" clId="{85F09FB5-31BC-4353-A18B-55387C7A3DFB}" dt="2022-01-10T16:54:53.346" v="13" actId="13926"/>
          <ac:spMkLst>
            <pc:docMk/>
            <pc:sldMk cId="4196037934" sldId="256"/>
            <ac:spMk id="2" creationId="{00000000-0000-0000-0000-000000000000}"/>
          </ac:spMkLst>
        </pc:spChg>
        <pc:picChg chg="mod">
          <ac:chgData name="Ian Brownlee" userId="ee09a8d8-3916-415b-82ba-5e3f0bba9e2f" providerId="ADAL" clId="{85F09FB5-31BC-4353-A18B-55387C7A3DFB}" dt="2022-01-10T15:55:44.243" v="12" actId="1076"/>
          <ac:picMkLst>
            <pc:docMk/>
            <pc:sldMk cId="4196037934" sldId="256"/>
            <ac:picMk id="6" creationId="{6DCCD277-FDB9-478D-A6F8-94F43F6D6A51}"/>
          </ac:picMkLst>
        </pc:picChg>
      </pc:sldChg>
    </pc:docChg>
  </pc:docChgLst>
  <pc:docChgLst>
    <pc:chgData name="Ian Brownlee" userId="ee09a8d8-3916-415b-82ba-5e3f0bba9e2f" providerId="ADAL" clId="{BEE11F7E-E02F-4829-A959-AF90616E26CA}"/>
    <pc:docChg chg="modSld">
      <pc:chgData name="Ian Brownlee" userId="ee09a8d8-3916-415b-82ba-5e3f0bba9e2f" providerId="ADAL" clId="{BEE11F7E-E02F-4829-A959-AF90616E26CA}" dt="2022-11-22T14:15:01.868" v="19" actId="20577"/>
      <pc:docMkLst>
        <pc:docMk/>
      </pc:docMkLst>
      <pc:sldChg chg="modSp mod">
        <pc:chgData name="Ian Brownlee" userId="ee09a8d8-3916-415b-82ba-5e3f0bba9e2f" providerId="ADAL" clId="{BEE11F7E-E02F-4829-A959-AF90616E26CA}" dt="2022-11-22T14:15:01.868" v="19" actId="20577"/>
        <pc:sldMkLst>
          <pc:docMk/>
          <pc:sldMk cId="4196037934" sldId="256"/>
        </pc:sldMkLst>
        <pc:spChg chg="mod">
          <ac:chgData name="Ian Brownlee" userId="ee09a8d8-3916-415b-82ba-5e3f0bba9e2f" providerId="ADAL" clId="{BEE11F7E-E02F-4829-A959-AF90616E26CA}" dt="2022-11-22T14:15:01.868" v="19" actId="20577"/>
          <ac:spMkLst>
            <pc:docMk/>
            <pc:sldMk cId="4196037934" sldId="256"/>
            <ac:spMk id="2"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2717480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528615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2B540-0222-46EA-B533-1C1DC9E28C05}" type="slidenum">
              <a:rPr lang="en-GB" smtClean="0"/>
              <a:pPr/>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41627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3738664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2B540-0222-46EA-B533-1C1DC9E28C05}" type="slidenum">
              <a:rPr lang="en-GB" smtClean="0"/>
              <a:pPr/>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81939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3050598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1935024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401842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146411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3259034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4135372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4033549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1252099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2384786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2445121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02B540-0222-46EA-B533-1C1DC9E28C05}" type="slidenum">
              <a:rPr lang="en-GB" smtClean="0"/>
              <a:pPr/>
              <a:t>‹#›</a:t>
            </a:fld>
            <a:endParaRPr lang="en-GB"/>
          </a:p>
        </p:txBody>
      </p:sp>
      <p:sp>
        <p:nvSpPr>
          <p:cNvPr id="5" name="Date Placeholder 4"/>
          <p:cNvSpPr>
            <a:spLocks noGrp="1"/>
          </p:cNvSpPr>
          <p:nvPr>
            <p:ph type="dt" sz="half" idx="10"/>
          </p:nvPr>
        </p:nvSpPr>
        <p:spPr/>
        <p:txBody>
          <a:bodyPr/>
          <a:lstStyle/>
          <a:p>
            <a:fld id="{5A6F0029-C955-4144-BB1D-AFBF48BD5AF1}" type="datetimeFigureOut">
              <a:rPr lang="en-GB" smtClean="0"/>
              <a:pPr/>
              <a:t>22/11/2022</a:t>
            </a:fld>
            <a:endParaRPr lang="en-GB"/>
          </a:p>
        </p:txBody>
      </p:sp>
    </p:spTree>
    <p:extLst>
      <p:ext uri="{BB962C8B-B14F-4D97-AF65-F5344CB8AC3E}">
        <p14:creationId xmlns:p14="http://schemas.microsoft.com/office/powerpoint/2010/main" val="1084547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A6F0029-C955-4144-BB1D-AFBF48BD5AF1}" type="datetimeFigureOut">
              <a:rPr lang="en-GB" smtClean="0"/>
              <a:pPr/>
              <a:t>22/11/2022</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902B540-0222-46EA-B533-1C1DC9E28C05}" type="slidenum">
              <a:rPr lang="en-GB" smtClean="0"/>
              <a:pPr/>
              <a:t>‹#›</a:t>
            </a:fld>
            <a:endParaRPr lang="en-GB"/>
          </a:p>
        </p:txBody>
      </p:sp>
    </p:spTree>
    <p:extLst>
      <p:ext uri="{BB962C8B-B14F-4D97-AF65-F5344CB8AC3E}">
        <p14:creationId xmlns:p14="http://schemas.microsoft.com/office/powerpoint/2010/main" val="204565741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aberdeenshire.gov.uk/schools/school-info/admissions/primary-school-registration/"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mailto:eal.service@aberdeenshire.gov.uk"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text, checker&#10;&#10;Description automatically generated">
            <a:extLst>
              <a:ext uri="{FF2B5EF4-FFF2-40B4-BE49-F238E27FC236}">
                <a16:creationId xmlns:a16="http://schemas.microsoft.com/office/drawing/2014/main" id="{6DCCD277-FDB9-478D-A6F8-94F43F6D6A5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911" t="9091" r="5730" b="2"/>
          <a:stretch/>
        </p:blipFill>
        <p:spPr>
          <a:xfrm>
            <a:off x="6322223" y="-8467"/>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p:cNvSpPr>
            <a:spLocks noGrp="1"/>
          </p:cNvSpPr>
          <p:nvPr>
            <p:ph type="ctrTitle"/>
          </p:nvPr>
        </p:nvSpPr>
        <p:spPr>
          <a:xfrm>
            <a:off x="800099" y="1095374"/>
            <a:ext cx="6316650" cy="4438651"/>
          </a:xfrm>
        </p:spPr>
        <p:txBody>
          <a:bodyPr anchorCtr="0">
            <a:noAutofit/>
          </a:bodyPr>
          <a:lstStyle/>
          <a:p>
            <a:pPr algn="l"/>
            <a:r>
              <a:rPr lang="en-GB" sz="2000" b="1" dirty="0">
                <a:solidFill>
                  <a:srgbClr val="002060"/>
                </a:solidFill>
              </a:rPr>
              <a:t>School</a:t>
            </a:r>
            <a:br>
              <a:rPr lang="en-GB" sz="2000" dirty="0"/>
            </a:br>
            <a:r>
              <a:rPr lang="en-GB" sz="2000" dirty="0">
                <a:solidFill>
                  <a:srgbClr val="0070C0"/>
                </a:solidFill>
              </a:rPr>
              <a:t>If your child was born between 1st March 2018 and 28th February 2019, you can register them in January 2023 to start attending school in August 2023. </a:t>
            </a:r>
            <a:br>
              <a:rPr lang="en-GB" sz="2000" dirty="0">
                <a:solidFill>
                  <a:srgbClr val="0070C0"/>
                </a:solidFill>
              </a:rPr>
            </a:br>
            <a:r>
              <a:rPr lang="en-GB" sz="2000" dirty="0">
                <a:solidFill>
                  <a:srgbClr val="0070C0"/>
                </a:solidFill>
              </a:rPr>
              <a:t> </a:t>
            </a:r>
            <a:br>
              <a:rPr lang="en-GB" sz="2000" dirty="0">
                <a:solidFill>
                  <a:srgbClr val="0070C0"/>
                </a:solidFill>
              </a:rPr>
            </a:br>
            <a:r>
              <a:rPr lang="en-GB" sz="2000" dirty="0">
                <a:solidFill>
                  <a:srgbClr val="0070C0"/>
                </a:solidFill>
                <a:effectLst/>
                <a:latin typeface="+mn-lt"/>
                <a:ea typeface="Calibri" panose="020F0502020204030204" pitchFamily="34" charset="0"/>
                <a:cs typeface="Times New Roman" panose="02020603050405020304" pitchFamily="18" charset="0"/>
              </a:rPr>
              <a:t>The registration period for school places for </a:t>
            </a:r>
            <a:r>
              <a:rPr lang="en-GB" sz="2000">
                <a:solidFill>
                  <a:srgbClr val="0070C0"/>
                </a:solidFill>
                <a:effectLst/>
                <a:latin typeface="+mn-lt"/>
                <a:ea typeface="Calibri" panose="020F0502020204030204" pitchFamily="34" charset="0"/>
                <a:cs typeface="Times New Roman" panose="02020603050405020304" pitchFamily="18" charset="0"/>
              </a:rPr>
              <a:t>term 2023/24 </a:t>
            </a:r>
            <a:r>
              <a:rPr lang="en-GB" sz="2000" dirty="0">
                <a:solidFill>
                  <a:srgbClr val="0070C0"/>
                </a:solidFill>
                <a:effectLst/>
                <a:latin typeface="+mn-lt"/>
                <a:ea typeface="Calibri" panose="020F0502020204030204" pitchFamily="34" charset="0"/>
                <a:cs typeface="Times New Roman" panose="02020603050405020304" pitchFamily="18" charset="0"/>
              </a:rPr>
              <a:t>is open from Monday</a:t>
            </a:r>
            <a:r>
              <a:rPr lang="en-GB" sz="2000">
                <a:solidFill>
                  <a:srgbClr val="0070C0"/>
                </a:solidFill>
                <a:effectLst/>
                <a:latin typeface="+mn-lt"/>
                <a:ea typeface="Calibri" panose="020F0502020204030204" pitchFamily="34" charset="0"/>
                <a:cs typeface="Times New Roman" panose="02020603050405020304" pitchFamily="18" charset="0"/>
              </a:rPr>
              <a:t>, 16th </a:t>
            </a:r>
            <a:r>
              <a:rPr lang="en-GB" sz="2000" dirty="0">
                <a:solidFill>
                  <a:srgbClr val="0070C0"/>
                </a:solidFill>
                <a:effectLst/>
                <a:latin typeface="+mn-lt"/>
                <a:ea typeface="Calibri" panose="020F0502020204030204" pitchFamily="34" charset="0"/>
                <a:cs typeface="Times New Roman" panose="02020603050405020304" pitchFamily="18" charset="0"/>
              </a:rPr>
              <a:t>January to Friday</a:t>
            </a:r>
            <a:r>
              <a:rPr lang="en-GB" sz="2000">
                <a:solidFill>
                  <a:srgbClr val="0070C0"/>
                </a:solidFill>
                <a:effectLst/>
                <a:latin typeface="+mn-lt"/>
                <a:ea typeface="Calibri" panose="020F0502020204030204" pitchFamily="34" charset="0"/>
                <a:cs typeface="Times New Roman" panose="02020603050405020304" pitchFamily="18" charset="0"/>
              </a:rPr>
              <a:t>, </a:t>
            </a:r>
            <a:r>
              <a:rPr lang="en-GB" sz="2000">
                <a:solidFill>
                  <a:srgbClr val="0070C0"/>
                </a:solidFill>
                <a:latin typeface="+mn-lt"/>
                <a:ea typeface="Calibri" panose="020F0502020204030204" pitchFamily="34" charset="0"/>
                <a:cs typeface="Times New Roman" panose="02020603050405020304" pitchFamily="18" charset="0"/>
              </a:rPr>
              <a:t>20</a:t>
            </a:r>
            <a:r>
              <a:rPr lang="en-GB" sz="2000">
                <a:solidFill>
                  <a:srgbClr val="0070C0"/>
                </a:solidFill>
                <a:effectLst/>
                <a:latin typeface="+mn-lt"/>
                <a:ea typeface="Calibri" panose="020F0502020204030204" pitchFamily="34" charset="0"/>
                <a:cs typeface="Times New Roman" panose="02020603050405020304" pitchFamily="18" charset="0"/>
              </a:rPr>
              <a:t>th January 2023. </a:t>
            </a:r>
            <a:r>
              <a:rPr lang="en-GB" sz="2000" dirty="0">
                <a:solidFill>
                  <a:srgbClr val="0070C0"/>
                </a:solidFill>
                <a:effectLst/>
                <a:latin typeface="+mn-lt"/>
                <a:ea typeface="Calibri" panose="020F0502020204030204" pitchFamily="34" charset="0"/>
                <a:cs typeface="Times New Roman" panose="02020603050405020304" pitchFamily="18" charset="0"/>
              </a:rPr>
              <a:t>If you miss it, please contact your chosen primary before the end of February.</a:t>
            </a:r>
            <a:br>
              <a:rPr lang="en-GB" sz="2000" dirty="0">
                <a:solidFill>
                  <a:srgbClr val="0070C0"/>
                </a:solidFill>
              </a:rPr>
            </a:br>
            <a:br>
              <a:rPr lang="en-GB" sz="2000" dirty="0">
                <a:solidFill>
                  <a:srgbClr val="0070C0"/>
                </a:solidFill>
              </a:rPr>
            </a:br>
            <a:r>
              <a:rPr lang="en-GB" sz="2000" dirty="0">
                <a:solidFill>
                  <a:srgbClr val="0070C0"/>
                </a:solidFill>
              </a:rPr>
              <a:t>Click this link to apply:</a:t>
            </a:r>
            <a:br>
              <a:rPr lang="en-GB" sz="2000" dirty="0">
                <a:solidFill>
                  <a:srgbClr val="0070C0"/>
                </a:solidFill>
              </a:rPr>
            </a:br>
            <a:r>
              <a:rPr lang="en-GB" sz="2000" u="sng" dirty="0">
                <a:hlinkClick r:id="rId3"/>
              </a:rPr>
              <a:t>https://www.aberdeenshire.gov.uk/schools/school-info/admissions/primary-school-registration/</a:t>
            </a:r>
            <a:r>
              <a:rPr lang="en-GB" sz="2000" dirty="0"/>
              <a:t>.  </a:t>
            </a:r>
            <a:br>
              <a:rPr lang="en-GB" sz="2000" dirty="0"/>
            </a:br>
            <a:r>
              <a:rPr lang="en-GB" sz="2000" dirty="0"/>
              <a:t> </a:t>
            </a:r>
            <a:br>
              <a:rPr lang="en-GB" sz="2000" dirty="0"/>
            </a:br>
            <a:r>
              <a:rPr lang="en-GB" sz="2000" dirty="0"/>
              <a:t>	</a:t>
            </a:r>
          </a:p>
        </p:txBody>
      </p:sp>
      <p:cxnSp>
        <p:nvCxnSpPr>
          <p:cNvPr id="75" name="Straight Connector 74">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9"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38" name="Picture 37">
            <a:extLst>
              <a:ext uri="{FF2B5EF4-FFF2-40B4-BE49-F238E27FC236}">
                <a16:creationId xmlns:a16="http://schemas.microsoft.com/office/drawing/2014/main" id="{C3568636-5F73-4B7D-BF9E-B8F0AD26FF5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5588" b="32262"/>
          <a:stretch/>
        </p:blipFill>
        <p:spPr>
          <a:xfrm>
            <a:off x="2148275" y="130810"/>
            <a:ext cx="1792580" cy="525780"/>
          </a:xfrm>
          <a:prstGeom prst="rect">
            <a:avLst/>
          </a:prstGeom>
        </p:spPr>
      </p:pic>
      <p:sp>
        <p:nvSpPr>
          <p:cNvPr id="3" name="Rectangle 2">
            <a:extLst>
              <a:ext uri="{FF2B5EF4-FFF2-40B4-BE49-F238E27FC236}">
                <a16:creationId xmlns:a16="http://schemas.microsoft.com/office/drawing/2014/main" id="{E264C772-ADE5-47D3-AA24-0D6BFEF54882}"/>
              </a:ext>
            </a:extLst>
          </p:cNvPr>
          <p:cNvSpPr/>
          <p:nvPr/>
        </p:nvSpPr>
        <p:spPr>
          <a:xfrm>
            <a:off x="305183" y="5116295"/>
            <a:ext cx="6096000" cy="1200329"/>
          </a:xfrm>
          <a:prstGeom prst="rect">
            <a:avLst/>
          </a:prstGeom>
        </p:spPr>
        <p:txBody>
          <a:bodyPr>
            <a:spAutoFit/>
          </a:bodyPr>
          <a:lstStyle/>
          <a:p>
            <a:r>
              <a:rPr lang="en-GB" sz="2400" dirty="0">
                <a:solidFill>
                  <a:srgbClr val="0070C0"/>
                </a:solidFill>
              </a:rPr>
              <a:t>If you need an interpreter to assist with your child's application, contact </a:t>
            </a:r>
            <a:r>
              <a:rPr lang="en-GB" sz="2400" u="sng" dirty="0">
                <a:hlinkClick r:id="rId5"/>
              </a:rPr>
              <a:t>eal.service@aberdeenshire.gov.uk</a:t>
            </a:r>
            <a:endParaRPr lang="en-GB" sz="2400" dirty="0"/>
          </a:p>
        </p:txBody>
      </p:sp>
    </p:spTree>
    <p:extLst>
      <p:ext uri="{BB962C8B-B14F-4D97-AF65-F5344CB8AC3E}">
        <p14:creationId xmlns:p14="http://schemas.microsoft.com/office/powerpoint/2010/main" val="419603793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7f6f942-8283-49a7-b50d-08119ce8305e">
      <Terms xmlns="http://schemas.microsoft.com/office/infopath/2007/PartnerControls"/>
    </lcf76f155ced4ddcb4097134ff3c332f>
    <TaxCatchAll xmlns="b286816e-519d-42c6-8f15-1a4235facbd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AB024259AC97D43AC434F82B70487A8" ma:contentTypeVersion="15" ma:contentTypeDescription="Create a new document." ma:contentTypeScope="" ma:versionID="bb2f7639257cea7767dbdc134ecf0179">
  <xsd:schema xmlns:xsd="http://www.w3.org/2001/XMLSchema" xmlns:xs="http://www.w3.org/2001/XMLSchema" xmlns:p="http://schemas.microsoft.com/office/2006/metadata/properties" xmlns:ns2="d7f6f942-8283-49a7-b50d-08119ce8305e" xmlns:ns3="88be6acd-ca91-45e1-a55e-f94b3e6c488a" xmlns:ns4="b286816e-519d-42c6-8f15-1a4235facbd1" targetNamespace="http://schemas.microsoft.com/office/2006/metadata/properties" ma:root="true" ma:fieldsID="c5103a4f261c0f6b3560cbae7707ea0f" ns2:_="" ns3:_="" ns4:_="">
    <xsd:import namespace="d7f6f942-8283-49a7-b50d-08119ce8305e"/>
    <xsd:import namespace="88be6acd-ca91-45e1-a55e-f94b3e6c488a"/>
    <xsd:import namespace="b286816e-519d-42c6-8f15-1a4235facbd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f6f942-8283-49a7-b50d-08119ce830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c9237bb-78b7-42cf-81ab-aa5abb9ec15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8be6acd-ca91-45e1-a55e-f94b3e6c488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86816e-519d-42c6-8f15-1a4235facbd1"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c75d9071-8add-477e-bbd4-52f695b65efd}" ma:internalName="TaxCatchAll" ma:showField="CatchAllData" ma:web="88be6acd-ca91-45e1-a55e-f94b3e6c48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A4E2D1-16DF-482B-A2F9-6DF46FBCDA71}">
  <ds:schemaRefs>
    <ds:schemaRef ds:uri="http://purl.org/dc/terms/"/>
    <ds:schemaRef ds:uri="http://schemas.openxmlformats.org/package/2006/metadata/core-properties"/>
    <ds:schemaRef ds:uri="http://purl.org/dc/dcmitype/"/>
    <ds:schemaRef ds:uri="0f78a829-1d15-475d-bae1-e2585bfd43c6"/>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www.w3.org/XML/1998/namespace"/>
    <ds:schemaRef ds:uri="d7f6f942-8283-49a7-b50d-08119ce8305e"/>
    <ds:schemaRef ds:uri="b286816e-519d-42c6-8f15-1a4235facbd1"/>
  </ds:schemaRefs>
</ds:datastoreItem>
</file>

<file path=customXml/itemProps2.xml><?xml version="1.0" encoding="utf-8"?>
<ds:datastoreItem xmlns:ds="http://schemas.openxmlformats.org/officeDocument/2006/customXml" ds:itemID="{6E8636D9-D8A7-4A6E-BC7A-7A55BAD686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f6f942-8283-49a7-b50d-08119ce8305e"/>
    <ds:schemaRef ds:uri="88be6acd-ca91-45e1-a55e-f94b3e6c488a"/>
    <ds:schemaRef ds:uri="b286816e-519d-42c6-8f15-1a4235fac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3056EBA-E113-4E19-A02E-949776B49C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TotalTime>
  <Words>126</Words>
  <Application>Microsoft Office PowerPoint</Application>
  <PresentationFormat>Widescreen</PresentationFormat>
  <Paragraphs>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Trebuchet MS</vt:lpstr>
      <vt:lpstr>Wingdings 3</vt:lpstr>
      <vt:lpstr>Facet</vt:lpstr>
      <vt:lpstr>School If your child was born between 1st March 2018 and 28th February 2019, you can register them in January 2023 to start attending school in August 2023.    The registration period for school places for term 2023/24 is open from Monday, 16th January to Friday, 20th January 2023. If you miss it, please contact your chosen primary before the end of February.  Click this link to apply: https://www.aberdeenshire.gov.uk/schools/school-info/admissions/primary-school-registration/.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Pre-school early learning 3/4 years old Children who were born between 1st March 2016 and 28th February 2019 are entitled to free early learning and childcare in the school term 2021 to 2022.  Click on https://www.aberdeenshire.gov.uk/social-care-and-health/childcare-and-early-learning/3-and-4-year-olds/ for information. Contact your local nursery if you need help.  </dc:title>
  <dc:creator>Ian Brownlee</dc:creator>
  <cp:lastModifiedBy>Ian Brownlee</cp:lastModifiedBy>
  <cp:revision>8</cp:revision>
  <dcterms:created xsi:type="dcterms:W3CDTF">2021-01-13T11:34:58Z</dcterms:created>
  <dcterms:modified xsi:type="dcterms:W3CDTF">2022-11-22T14:15:02Z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0x0101005AB024259AC97D43AC434F82B70487A8</vt:lpwstr>
  </property>
  <property fmtid="{D5CDD505-2E9C-101B-9397-08002B2CF9AE}" pid="3" name="MediaServiceImageTags">
    <vt:lpwstr/>
  </property>
</Properties>
</file>