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AB6E8C-81D2-41A9-B495-5B9408CB1D08}" v="1" dt="2022-12-09T11:29:54.406"/>
    <p1510:client id="{E4BDA98C-94BE-43CA-A5C2-59D5210A6E32}" v="23" dt="2022-12-09T12:06:45.4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812" y="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an Brownlee" userId="ee09a8d8-3916-415b-82ba-5e3f0bba9e2f" providerId="ADAL" clId="{71AB6E8C-81D2-41A9-B495-5B9408CB1D08}"/>
    <pc:docChg chg="undo custSel modSld">
      <pc:chgData name="Ian Brownlee" userId="ee09a8d8-3916-415b-82ba-5e3f0bba9e2f" providerId="ADAL" clId="{71AB6E8C-81D2-41A9-B495-5B9408CB1D08}" dt="2022-12-09T11:31:43.885" v="50" actId="207"/>
      <pc:docMkLst>
        <pc:docMk/>
      </pc:docMkLst>
      <pc:sldChg chg="addSp modSp mod">
        <pc:chgData name="Ian Brownlee" userId="ee09a8d8-3916-415b-82ba-5e3f0bba9e2f" providerId="ADAL" clId="{71AB6E8C-81D2-41A9-B495-5B9408CB1D08}" dt="2022-12-09T11:31:43.885" v="50" actId="207"/>
        <pc:sldMkLst>
          <pc:docMk/>
          <pc:sldMk cId="4196037934" sldId="256"/>
        </pc:sldMkLst>
        <pc:spChg chg="mod">
          <ac:chgData name="Ian Brownlee" userId="ee09a8d8-3916-415b-82ba-5e3f0bba9e2f" providerId="ADAL" clId="{71AB6E8C-81D2-41A9-B495-5B9408CB1D08}" dt="2022-12-09T11:30:43.952" v="39" actId="1076"/>
          <ac:spMkLst>
            <pc:docMk/>
            <pc:sldMk cId="4196037934" sldId="256"/>
            <ac:spMk id="2" creationId="{00000000-0000-0000-0000-000000000000}"/>
          </ac:spMkLst>
        </pc:spChg>
        <pc:graphicFrameChg chg="add mod modGraphic">
          <ac:chgData name="Ian Brownlee" userId="ee09a8d8-3916-415b-82ba-5e3f0bba9e2f" providerId="ADAL" clId="{71AB6E8C-81D2-41A9-B495-5B9408CB1D08}" dt="2022-12-09T11:31:43.885" v="50" actId="207"/>
          <ac:graphicFrameMkLst>
            <pc:docMk/>
            <pc:sldMk cId="4196037934" sldId="256"/>
            <ac:graphicFrameMk id="3" creationId="{7040CDFE-234A-080E-B69A-ED0C2B11AE7C}"/>
          </ac:graphicFrameMkLst>
        </pc:graphicFrameChg>
      </pc:sldChg>
    </pc:docChg>
  </pc:docChgLst>
  <pc:docChgLst>
    <pc:chgData name="Ian Brownlee" userId="ee09a8d8-3916-415b-82ba-5e3f0bba9e2f" providerId="ADAL" clId="{E4BDA98C-94BE-43CA-A5C2-59D5210A6E32}"/>
    <pc:docChg chg="undo custSel modSld">
      <pc:chgData name="Ian Brownlee" userId="ee09a8d8-3916-415b-82ba-5e3f0bba9e2f" providerId="ADAL" clId="{E4BDA98C-94BE-43CA-A5C2-59D5210A6E32}" dt="2022-12-09T12:07:16.835" v="91" actId="14100"/>
      <pc:docMkLst>
        <pc:docMk/>
      </pc:docMkLst>
      <pc:sldChg chg="addSp delSp modSp mod">
        <pc:chgData name="Ian Brownlee" userId="ee09a8d8-3916-415b-82ba-5e3f0bba9e2f" providerId="ADAL" clId="{E4BDA98C-94BE-43CA-A5C2-59D5210A6E32}" dt="2022-12-09T12:07:16.835" v="91" actId="14100"/>
        <pc:sldMkLst>
          <pc:docMk/>
          <pc:sldMk cId="4196037934" sldId="256"/>
        </pc:sldMkLst>
        <pc:spChg chg="add del mod">
          <ac:chgData name="Ian Brownlee" userId="ee09a8d8-3916-415b-82ba-5e3f0bba9e2f" providerId="ADAL" clId="{E4BDA98C-94BE-43CA-A5C2-59D5210A6E32}" dt="2022-12-09T12:00:10.736" v="18"/>
          <ac:spMkLst>
            <pc:docMk/>
            <pc:sldMk cId="4196037934" sldId="256"/>
            <ac:spMk id="2" creationId="{00000000-0000-0000-0000-000000000000}"/>
          </ac:spMkLst>
        </pc:spChg>
        <pc:spChg chg="add del mod">
          <ac:chgData name="Ian Brownlee" userId="ee09a8d8-3916-415b-82ba-5e3f0bba9e2f" providerId="ADAL" clId="{E4BDA98C-94BE-43CA-A5C2-59D5210A6E32}" dt="2022-12-09T11:59:37.625" v="13"/>
          <ac:spMkLst>
            <pc:docMk/>
            <pc:sldMk cId="4196037934" sldId="256"/>
            <ac:spMk id="5" creationId="{3E8BB1F6-B308-2510-EED8-C692677AE068}"/>
          </ac:spMkLst>
        </pc:spChg>
        <pc:spChg chg="add mod">
          <ac:chgData name="Ian Brownlee" userId="ee09a8d8-3916-415b-82ba-5e3f0bba9e2f" providerId="ADAL" clId="{E4BDA98C-94BE-43CA-A5C2-59D5210A6E32}" dt="2022-12-09T12:06:45.429" v="85" actId="1076"/>
          <ac:spMkLst>
            <pc:docMk/>
            <pc:sldMk cId="4196037934" sldId="256"/>
            <ac:spMk id="7" creationId="{D33D2835-FA00-4782-D3A2-072A901EE9B5}"/>
          </ac:spMkLst>
        </pc:spChg>
        <pc:spChg chg="add mod">
          <ac:chgData name="Ian Brownlee" userId="ee09a8d8-3916-415b-82ba-5e3f0bba9e2f" providerId="ADAL" clId="{E4BDA98C-94BE-43CA-A5C2-59D5210A6E32}" dt="2022-12-09T12:06:33.620" v="83"/>
          <ac:spMkLst>
            <pc:docMk/>
            <pc:sldMk cId="4196037934" sldId="256"/>
            <ac:spMk id="9" creationId="{1220A4C7-A657-57B4-B1A2-5875DB43640A}"/>
          </ac:spMkLst>
        </pc:spChg>
        <pc:graphicFrameChg chg="add del">
          <ac:chgData name="Ian Brownlee" userId="ee09a8d8-3916-415b-82ba-5e3f0bba9e2f" providerId="ADAL" clId="{E4BDA98C-94BE-43CA-A5C2-59D5210A6E32}" dt="2022-12-09T12:00:08.640" v="17" actId="478"/>
          <ac:graphicFrameMkLst>
            <pc:docMk/>
            <pc:sldMk cId="4196037934" sldId="256"/>
            <ac:graphicFrameMk id="3" creationId="{7040CDFE-234A-080E-B69A-ED0C2B11AE7C}"/>
          </ac:graphicFrameMkLst>
        </pc:graphicFrameChg>
        <pc:graphicFrameChg chg="add del mod">
          <ac:chgData name="Ian Brownlee" userId="ee09a8d8-3916-415b-82ba-5e3f0bba9e2f" providerId="ADAL" clId="{E4BDA98C-94BE-43CA-A5C2-59D5210A6E32}" dt="2022-12-09T11:59:37.625" v="13"/>
          <ac:graphicFrameMkLst>
            <pc:docMk/>
            <pc:sldMk cId="4196037934" sldId="256"/>
            <ac:graphicFrameMk id="4" creationId="{2424B398-8C82-1B22-4F99-88E498A470CC}"/>
          </ac:graphicFrameMkLst>
        </pc:graphicFrameChg>
        <pc:graphicFrameChg chg="add mod modGraphic">
          <ac:chgData name="Ian Brownlee" userId="ee09a8d8-3916-415b-82ba-5e3f0bba9e2f" providerId="ADAL" clId="{E4BDA98C-94BE-43CA-A5C2-59D5210A6E32}" dt="2022-12-09T12:07:16.835" v="91" actId="14100"/>
          <ac:graphicFrameMkLst>
            <pc:docMk/>
            <pc:sldMk cId="4196037934" sldId="256"/>
            <ac:graphicFrameMk id="6" creationId="{782E8244-7DEC-0997-EC64-511F37F8FE3B}"/>
          </ac:graphicFrameMkLst>
        </pc:graphicFrameChg>
        <pc:picChg chg="ord">
          <ac:chgData name="Ian Brownlee" userId="ee09a8d8-3916-415b-82ba-5e3f0bba9e2f" providerId="ADAL" clId="{E4BDA98C-94BE-43CA-A5C2-59D5210A6E32}" dt="2022-12-09T12:05:46.212" v="78" actId="167"/>
          <ac:picMkLst>
            <pc:docMk/>
            <pc:sldMk cId="4196037934" sldId="256"/>
            <ac:picMk id="32" creationId="{53EF2F90-BF20-4E8A-AA9E-DC337A867A63}"/>
          </ac:picMkLst>
        </pc:picChg>
      </pc:sldChg>
    </pc:docChg>
  </pc:docChgLst>
  <pc:docChgLst>
    <pc:chgData name="Ian Brownlee" userId="ee09a8d8-3916-415b-82ba-5e3f0bba9e2f" providerId="ADAL" clId="{69329FA9-178A-4366-B2B0-6436A2091264}"/>
    <pc:docChg chg="undo redo custSel modSld">
      <pc:chgData name="Ian Brownlee" userId="ee09a8d8-3916-415b-82ba-5e3f0bba9e2f" providerId="ADAL" clId="{69329FA9-178A-4366-B2B0-6436A2091264}" dt="2022-01-10T16:55:00.295" v="24" actId="13926"/>
      <pc:docMkLst>
        <pc:docMk/>
      </pc:docMkLst>
      <pc:sldChg chg="modSp mod">
        <pc:chgData name="Ian Brownlee" userId="ee09a8d8-3916-415b-82ba-5e3f0bba9e2f" providerId="ADAL" clId="{69329FA9-178A-4366-B2B0-6436A2091264}" dt="2022-01-10T16:55:00.295" v="24" actId="13926"/>
        <pc:sldMkLst>
          <pc:docMk/>
          <pc:sldMk cId="4196037934" sldId="256"/>
        </pc:sldMkLst>
        <pc:spChg chg="mod">
          <ac:chgData name="Ian Brownlee" userId="ee09a8d8-3916-415b-82ba-5e3f0bba9e2f" providerId="ADAL" clId="{69329FA9-178A-4366-B2B0-6436A2091264}" dt="2022-01-10T16:55:00.295" v="24" actId="13926"/>
          <ac:spMkLst>
            <pc:docMk/>
            <pc:sldMk cId="4196037934" sldId="256"/>
            <ac:spMk id="2" creationId="{00000000-0000-0000-0000-000000000000}"/>
          </ac:spMkLst>
        </pc:spChg>
        <pc:picChg chg="mod">
          <ac:chgData name="Ian Brownlee" userId="ee09a8d8-3916-415b-82ba-5e3f0bba9e2f" providerId="ADAL" clId="{69329FA9-178A-4366-B2B0-6436A2091264}" dt="2022-01-10T15:54:30.045" v="23" actId="1076"/>
          <ac:picMkLst>
            <pc:docMk/>
            <pc:sldMk cId="4196037934" sldId="256"/>
            <ac:picMk id="23" creationId="{5F1CBCCC-528A-48CC-8D60-D83E0AA06D1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717480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52861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1627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738664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81939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050598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93502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1842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4641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3259034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13537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4033549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125209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384786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Tree>
    <p:extLst>
      <p:ext uri="{BB962C8B-B14F-4D97-AF65-F5344CB8AC3E}">
        <p14:creationId xmlns:p14="http://schemas.microsoft.com/office/powerpoint/2010/main" val="244512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02B540-0222-46EA-B533-1C1DC9E28C05}" type="slidenum">
              <a:rPr lang="en-GB" smtClean="0"/>
              <a:pPr/>
              <a:t>‹#›</a:t>
            </a:fld>
            <a:endParaRPr lang="en-GB"/>
          </a:p>
        </p:txBody>
      </p:sp>
      <p:sp>
        <p:nvSpPr>
          <p:cNvPr id="5" name="Date Placeholder 4"/>
          <p:cNvSpPr>
            <a:spLocks noGrp="1"/>
          </p:cNvSpPr>
          <p:nvPr>
            <p:ph type="dt" sz="half" idx="10"/>
          </p:nvPr>
        </p:nvSpPr>
        <p:spPr/>
        <p:txBody>
          <a:bodyPr/>
          <a:lstStyle/>
          <a:p>
            <a:fld id="{5A6F0029-C955-4144-BB1D-AFBF48BD5AF1}" type="datetimeFigureOut">
              <a:rPr lang="en-GB" smtClean="0"/>
              <a:pPr/>
              <a:t>09/12/2022</a:t>
            </a:fld>
            <a:endParaRPr lang="en-GB"/>
          </a:p>
        </p:txBody>
      </p:sp>
    </p:spTree>
    <p:extLst>
      <p:ext uri="{BB962C8B-B14F-4D97-AF65-F5344CB8AC3E}">
        <p14:creationId xmlns:p14="http://schemas.microsoft.com/office/powerpoint/2010/main" val="108454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6F0029-C955-4144-BB1D-AFBF48BD5AF1}" type="datetimeFigureOut">
              <a:rPr lang="en-GB" smtClean="0"/>
              <a:pPr/>
              <a:t>09/12/2022</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902B540-0222-46EA-B533-1C1DC9E28C05}" type="slidenum">
              <a:rPr lang="en-GB" smtClean="0"/>
              <a:pPr/>
              <a:t>‹#›</a:t>
            </a:fld>
            <a:endParaRPr lang="en-GB"/>
          </a:p>
        </p:txBody>
      </p:sp>
    </p:spTree>
    <p:extLst>
      <p:ext uri="{BB962C8B-B14F-4D97-AF65-F5344CB8AC3E}">
        <p14:creationId xmlns:p14="http://schemas.microsoft.com/office/powerpoint/2010/main" val="204565741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berdeenshire.gov.uk/social-care-and-health/childcare-and-early-learning/3-and-4-year-olds/"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earlyyears@aberdeenshire.gov.uk"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2" name="Picture 31">
            <a:extLst>
              <a:ext uri="{FF2B5EF4-FFF2-40B4-BE49-F238E27FC236}">
                <a16:creationId xmlns:a16="http://schemas.microsoft.com/office/drawing/2014/main" id="{53EF2F90-BF20-4E8A-AA9E-DC337A867A6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5588" b="16390"/>
          <a:stretch/>
        </p:blipFill>
        <p:spPr>
          <a:xfrm>
            <a:off x="2618423" y="73660"/>
            <a:ext cx="1792580" cy="685800"/>
          </a:xfrm>
          <a:prstGeom prst="rect">
            <a:avLst/>
          </a:prstGeom>
        </p:spPr>
      </p:pic>
      <p:sp>
        <p:nvSpPr>
          <p:cNvPr id="7" name="Rectangle 2">
            <a:extLst>
              <a:ext uri="{FF2B5EF4-FFF2-40B4-BE49-F238E27FC236}">
                <a16:creationId xmlns:a16="http://schemas.microsoft.com/office/drawing/2014/main" id="{D33D2835-FA00-4782-D3A2-072A901EE9B5}"/>
              </a:ext>
            </a:extLst>
          </p:cNvPr>
          <p:cNvSpPr>
            <a:spLocks noGrp="1" noChangeArrowheads="1"/>
          </p:cNvSpPr>
          <p:nvPr>
            <p:ph type="ctrTitle"/>
          </p:nvPr>
        </p:nvSpPr>
        <p:spPr bwMode="auto">
          <a:xfrm>
            <a:off x="683749" y="324177"/>
            <a:ext cx="666500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uk-UA" altLang="en-US" sz="1800" b="1" i="0" u="none" strike="noStrike" cap="none" normalizeH="0" baseline="0" dirty="0">
                <a:ln>
                  <a:noFill/>
                </a:ln>
                <a:solidFill>
                  <a:srgbClr val="002060"/>
                </a:solidFill>
                <a:effectLst/>
                <a:ea typeface="Times New Roman" panose="02020603050405020304" pitchFamily="18" charset="0"/>
                <a:cs typeface="Arial" panose="020B0604020202020204" pitchFamily="34" charset="0"/>
              </a:rPr>
              <a:t>Дитячий садок</a:t>
            </a:r>
            <a:endParaRPr kumimoji="0" lang="en-GB" altLang="en-US" sz="1000" b="0" i="0" u="none" strike="noStrike" cap="none" normalizeH="0" baseline="0" dirty="0">
              <a:ln>
                <a:noFill/>
              </a:ln>
              <a:solidFill>
                <a:srgbClr val="00206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Діти у віці від 3 до 4 років мають право на орієнтовно 30 годин безкоштовного дошкільного навчання (дитячого садка) або догляду за дітьми на тиждень.</a:t>
            </a: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endParaRPr kumimoji="0" lang="en-GB" altLang="en-US" sz="10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Прийом заяв на місця в дошкільних навчальних закладах (дитячих садках) на 2023/24 навчальний рік триватиме з понеділка, 23 січня 2023 року, до п'ятниці, 3 лютого 2023 року.</a:t>
            </a:r>
            <a:br>
              <a:rPr kumimoji="0" lang="en-GB"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br>
              <a:rPr kumimoji="0" lang="uk-UA" altLang="en-US" sz="14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br>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Для подання заяви перейдіть за посиланням:</a:t>
            </a:r>
            <a:endParaRPr kumimoji="0" lang="en-GB" altLang="en-US" sz="1000" b="0" i="0" u="none" strike="noStrike" cap="none" normalizeH="0" baseline="0" dirty="0">
              <a:ln>
                <a:noFill/>
              </a:ln>
              <a:solidFill>
                <a:srgbClr val="0070C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hlinkClick r:id="rId3"/>
              </a:rPr>
              <a:t>https://www.aberdeenshire.gov.uk/social-care-and-health/childcare-and-early-learning/3-and-4-year-olds/</a:t>
            </a:r>
            <a:endParaRPr kumimoji="0" lang="uk-UA" altLang="en-US" sz="2400" b="0" i="0" u="none" strike="noStrike" cap="none" normalizeH="0" baseline="0" dirty="0">
              <a:ln>
                <a:noFill/>
              </a:ln>
              <a:solidFill>
                <a:schemeClr val="tx1"/>
              </a:solidFill>
              <a:effectLst/>
            </a:endParaRPr>
          </a:p>
        </p:txBody>
      </p:sp>
      <p:pic>
        <p:nvPicPr>
          <p:cNvPr id="23" name="Picture 22" descr="A picture containing indoor, floor, office, furniture&#10;&#10;Description automatically generated">
            <a:extLst>
              <a:ext uri="{FF2B5EF4-FFF2-40B4-BE49-F238E27FC236}">
                <a16:creationId xmlns:a16="http://schemas.microsoft.com/office/drawing/2014/main" id="{5F1CBCCC-528A-48CC-8D60-D83E0AA06D1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4177" r="18877" b="9092"/>
          <a:stretch/>
        </p:blipFill>
        <p:spPr>
          <a:xfrm>
            <a:off x="5928119"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cxnSp>
        <p:nvCxnSpPr>
          <p:cNvPr id="33" name="Straight Connector 32">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7"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6" name="Table 5">
            <a:extLst>
              <a:ext uri="{FF2B5EF4-FFF2-40B4-BE49-F238E27FC236}">
                <a16:creationId xmlns:a16="http://schemas.microsoft.com/office/drawing/2014/main" id="{782E8244-7DEC-0997-EC64-511F37F8FE3B}"/>
              </a:ext>
            </a:extLst>
          </p:cNvPr>
          <p:cNvGraphicFramePr>
            <a:graphicFrameLocks noGrp="1"/>
          </p:cNvGraphicFramePr>
          <p:nvPr>
            <p:extLst>
              <p:ext uri="{D42A27DB-BD31-4B8C-83A1-F6EECF244321}">
                <p14:modId xmlns:p14="http://schemas.microsoft.com/office/powerpoint/2010/main" val="3678471628"/>
              </p:ext>
            </p:extLst>
          </p:nvPr>
        </p:nvGraphicFramePr>
        <p:xfrm>
          <a:off x="680575" y="1569047"/>
          <a:ext cx="6214211" cy="1940916"/>
        </p:xfrm>
        <a:graphic>
          <a:graphicData uri="http://schemas.openxmlformats.org/drawingml/2006/table">
            <a:tbl>
              <a:tblPr firstRow="1" firstCol="1" bandRow="1">
                <a:tableStyleId>{5C22544A-7EE6-4342-B048-85BDC9FD1C3A}</a:tableStyleId>
              </a:tblPr>
              <a:tblGrid>
                <a:gridCol w="3459416">
                  <a:extLst>
                    <a:ext uri="{9D8B030D-6E8A-4147-A177-3AD203B41FA5}">
                      <a16:colId xmlns:a16="http://schemas.microsoft.com/office/drawing/2014/main" val="967181501"/>
                    </a:ext>
                  </a:extLst>
                </a:gridCol>
                <a:gridCol w="2754795">
                  <a:extLst>
                    <a:ext uri="{9D8B030D-6E8A-4147-A177-3AD203B41FA5}">
                      <a16:colId xmlns:a16="http://schemas.microsoft.com/office/drawing/2014/main" val="4260539209"/>
                    </a:ext>
                  </a:extLst>
                </a:gridCol>
              </a:tblGrid>
              <a:tr h="650747">
                <a:tc>
                  <a:txBody>
                    <a:bodyPr/>
                    <a:lstStyle/>
                    <a:p>
                      <a:pPr fontAlgn="base">
                        <a:lnSpc>
                          <a:spcPct val="107000"/>
                        </a:lnSpc>
                      </a:pPr>
                      <a:r>
                        <a:rPr lang="uk-UA" sz="1600" dirty="0">
                          <a:effectLst/>
                        </a:rPr>
                        <a:t>Діти, які народилися в період з</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fontAlgn="base">
                        <a:lnSpc>
                          <a:spcPct val="107000"/>
                        </a:lnSpc>
                      </a:pPr>
                      <a:r>
                        <a:rPr lang="uk-UA" sz="1600" dirty="0">
                          <a:effectLst/>
                        </a:rPr>
                        <a:t>починають відвідувати дитячий садок або заклад догляду за дітьми з: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2575147724"/>
                  </a:ext>
                </a:extLst>
              </a:tr>
              <a:tr h="181027">
                <a:tc>
                  <a:txBody>
                    <a:bodyPr/>
                    <a:lstStyle/>
                    <a:p>
                      <a:pPr algn="ctr" fontAlgn="base">
                        <a:lnSpc>
                          <a:spcPct val="107000"/>
                        </a:lnSpc>
                      </a:pPr>
                      <a:r>
                        <a:rPr lang="uk-UA" sz="1400">
                          <a:effectLst/>
                        </a:rPr>
                        <a:t>1</a:t>
                      </a:r>
                      <a:r>
                        <a:rPr lang="uk-UA" sz="850" baseline="30000">
                          <a:effectLst/>
                        </a:rPr>
                        <a:t>st</a:t>
                      </a:r>
                      <a:r>
                        <a:rPr lang="uk-UA" sz="1400">
                          <a:effectLst/>
                        </a:rPr>
                        <a:t> March 2019 – 21</a:t>
                      </a:r>
                      <a:r>
                        <a:rPr lang="uk-UA" sz="1200" baseline="30000">
                          <a:effectLst/>
                        </a:rPr>
                        <a:t>st</a:t>
                      </a:r>
                      <a:r>
                        <a:rPr lang="uk-UA" sz="1400">
                          <a:effectLst/>
                        </a:rPr>
                        <a:t> August 2020</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uk-UA" sz="1400">
                          <a:effectLst/>
                        </a:rPr>
                        <a:t>22</a:t>
                      </a:r>
                      <a:r>
                        <a:rPr lang="uk-UA" sz="850" baseline="30000">
                          <a:effectLst/>
                        </a:rPr>
                        <a:t>nd</a:t>
                      </a:r>
                      <a:r>
                        <a:rPr lang="uk-UA" sz="1200">
                          <a:effectLst/>
                        </a:rPr>
                        <a:t> </a:t>
                      </a:r>
                      <a:r>
                        <a:rPr lang="uk-UA" sz="1400">
                          <a:effectLst/>
                        </a:rPr>
                        <a:t>of August 2023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790930940"/>
                  </a:ext>
                </a:extLst>
              </a:tr>
              <a:tr h="375182">
                <a:tc>
                  <a:txBody>
                    <a:bodyPr/>
                    <a:lstStyle/>
                    <a:p>
                      <a:pPr algn="ctr" fontAlgn="base">
                        <a:lnSpc>
                          <a:spcPct val="107000"/>
                        </a:lnSpc>
                      </a:pPr>
                      <a:r>
                        <a:rPr lang="uk-UA" sz="1400">
                          <a:effectLst/>
                        </a:rPr>
                        <a:t>  22</a:t>
                      </a:r>
                      <a:r>
                        <a:rPr lang="uk-UA" sz="1200" baseline="30000">
                          <a:effectLst/>
                        </a:rPr>
                        <a:t>nd</a:t>
                      </a:r>
                      <a:r>
                        <a:rPr lang="uk-UA" sz="1400">
                          <a:effectLst/>
                        </a:rPr>
                        <a:t>  August 2020 – 29</a:t>
                      </a:r>
                      <a:r>
                        <a:rPr lang="uk-UA" sz="850" baseline="30000">
                          <a:effectLst/>
                        </a:rPr>
                        <a:t>th</a:t>
                      </a:r>
                      <a:r>
                        <a:rPr lang="uk-UA" sz="1400">
                          <a:effectLst/>
                        </a:rPr>
                        <a:t> October 2020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uk-UA" sz="1400">
                          <a:effectLst/>
                        </a:rPr>
                        <a:t>30</a:t>
                      </a:r>
                      <a:r>
                        <a:rPr lang="uk-UA" sz="850" baseline="30000">
                          <a:effectLst/>
                        </a:rPr>
                        <a:t>th</a:t>
                      </a:r>
                      <a:r>
                        <a:rPr lang="uk-UA" sz="1400">
                          <a:effectLst/>
                        </a:rPr>
                        <a:t> of October 2023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819997309"/>
                  </a:ext>
                </a:extLst>
              </a:tr>
              <a:tr h="375235">
                <a:tc>
                  <a:txBody>
                    <a:bodyPr/>
                    <a:lstStyle/>
                    <a:p>
                      <a:pPr algn="ctr" fontAlgn="base">
                        <a:lnSpc>
                          <a:spcPct val="107000"/>
                        </a:lnSpc>
                      </a:pPr>
                      <a:r>
                        <a:rPr lang="uk-UA" sz="1400">
                          <a:effectLst/>
                        </a:rPr>
                        <a:t>30</a:t>
                      </a:r>
                      <a:r>
                        <a:rPr lang="uk-UA" sz="850" baseline="30000">
                          <a:effectLst/>
                        </a:rPr>
                        <a:t>th</a:t>
                      </a:r>
                      <a:r>
                        <a:rPr lang="uk-UA" sz="1200">
                          <a:effectLst/>
                        </a:rPr>
                        <a:t> </a:t>
                      </a:r>
                      <a:r>
                        <a:rPr lang="uk-UA" sz="1400">
                          <a:effectLst/>
                        </a:rPr>
                        <a:t>October 2020 – 7</a:t>
                      </a:r>
                      <a:r>
                        <a:rPr lang="uk-UA" sz="850" baseline="30000">
                          <a:effectLst/>
                        </a:rPr>
                        <a:t>th</a:t>
                      </a:r>
                      <a:r>
                        <a:rPr lang="uk-UA" sz="1400">
                          <a:effectLst/>
                        </a:rPr>
                        <a:t> January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uk-UA" sz="1400">
                          <a:effectLst/>
                        </a:rPr>
                        <a:t>8</a:t>
                      </a:r>
                      <a:r>
                        <a:rPr lang="uk-UA" sz="850" baseline="30000">
                          <a:effectLst/>
                        </a:rPr>
                        <a:t>th</a:t>
                      </a:r>
                      <a:r>
                        <a:rPr lang="uk-UA" sz="1400">
                          <a:effectLst/>
                        </a:rPr>
                        <a:t> of January 2024 </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2707918883"/>
                  </a:ext>
                </a:extLst>
              </a:tr>
              <a:tr h="181027">
                <a:tc>
                  <a:txBody>
                    <a:bodyPr/>
                    <a:lstStyle/>
                    <a:p>
                      <a:pPr algn="ctr" fontAlgn="base">
                        <a:lnSpc>
                          <a:spcPct val="107000"/>
                        </a:lnSpc>
                      </a:pPr>
                      <a:r>
                        <a:rPr lang="uk-UA" sz="1400">
                          <a:effectLst/>
                        </a:rPr>
                        <a:t>8</a:t>
                      </a:r>
                      <a:r>
                        <a:rPr lang="uk-UA" sz="850" baseline="30000">
                          <a:effectLst/>
                        </a:rPr>
                        <a:t>th</a:t>
                      </a:r>
                      <a:r>
                        <a:rPr lang="uk-UA" sz="1400">
                          <a:effectLst/>
                        </a:rPr>
                        <a:t> January 2021 – 14</a:t>
                      </a:r>
                      <a:r>
                        <a:rPr lang="uk-UA" sz="850" baseline="30000">
                          <a:effectLst/>
                        </a:rPr>
                        <a:t>th</a:t>
                      </a:r>
                      <a:r>
                        <a:rPr lang="uk-UA" sz="1400">
                          <a:effectLst/>
                        </a:rPr>
                        <a:t> April 2021</a:t>
                      </a:r>
                      <a:endParaRPr lang="en-GB" sz="120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tc>
                  <a:txBody>
                    <a:bodyPr/>
                    <a:lstStyle/>
                    <a:p>
                      <a:pPr algn="ctr" fontAlgn="base">
                        <a:lnSpc>
                          <a:spcPct val="107000"/>
                        </a:lnSpc>
                      </a:pPr>
                      <a:r>
                        <a:rPr lang="uk-UA" sz="1400" dirty="0">
                          <a:effectLst/>
                        </a:rPr>
                        <a:t>15</a:t>
                      </a:r>
                      <a:r>
                        <a:rPr lang="uk-UA" sz="850" baseline="30000" dirty="0">
                          <a:effectLst/>
                        </a:rPr>
                        <a:t>th</a:t>
                      </a:r>
                      <a:r>
                        <a:rPr lang="uk-UA" sz="1400" dirty="0">
                          <a:effectLst/>
                        </a:rPr>
                        <a:t> of April 2024 </a:t>
                      </a:r>
                      <a:endParaRPr lang="en-GB"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72000" marR="72000" marT="0" marB="0" anchor="ctr"/>
                </a:tc>
                <a:extLst>
                  <a:ext uri="{0D108BD9-81ED-4DB2-BD59-A6C34878D82A}">
                    <a16:rowId xmlns:a16="http://schemas.microsoft.com/office/drawing/2014/main" val="1558457310"/>
                  </a:ext>
                </a:extLst>
              </a:tr>
            </a:tbl>
          </a:graphicData>
        </a:graphic>
      </p:graphicFrame>
      <p:sp>
        <p:nvSpPr>
          <p:cNvPr id="9" name="TextBox 8">
            <a:extLst>
              <a:ext uri="{FF2B5EF4-FFF2-40B4-BE49-F238E27FC236}">
                <a16:creationId xmlns:a16="http://schemas.microsoft.com/office/drawing/2014/main" id="{1220A4C7-A657-57B4-B1A2-5875DB43640A}"/>
              </a:ext>
            </a:extLst>
          </p:cNvPr>
          <p:cNvSpPr txBox="1"/>
          <p:nvPr/>
        </p:nvSpPr>
        <p:spPr>
          <a:xfrm>
            <a:off x="51555" y="5861010"/>
            <a:ext cx="6044445" cy="923330"/>
          </a:xfrm>
          <a:prstGeom prst="rect">
            <a:avLst/>
          </a:prstGeom>
          <a:noFill/>
        </p:spPr>
        <p:txBody>
          <a:bodyPr wrap="square">
            <a:spAutoFit/>
          </a:bodyPr>
          <a:lstStyle/>
          <a:p>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rPr>
              <a:t>Якщо вам потрібна допомога при поданні заяви, зверніться до місцевого дитячого садка або за електронною адресою </a:t>
            </a:r>
            <a:r>
              <a:rPr kumimoji="0" lang="uk-UA" altLang="en-US" sz="1800" b="0" i="0" u="none" strike="noStrike" cap="none" normalizeH="0" baseline="0" dirty="0">
                <a:ln>
                  <a:noFill/>
                </a:ln>
                <a:solidFill>
                  <a:srgbClr val="0070C0"/>
                </a:solidFill>
                <a:effectLst/>
                <a:ea typeface="Times New Roman" panose="02020603050405020304" pitchFamily="18" charset="0"/>
                <a:cs typeface="Arial" panose="020B0604020202020204" pitchFamily="34" charset="0"/>
                <a:hlinkClick r:id="rId5"/>
              </a:rPr>
              <a:t>earlyyears@aberdeenshire.gov.uk</a:t>
            </a:r>
            <a:endParaRPr lang="en-GB" dirty="0"/>
          </a:p>
        </p:txBody>
      </p:sp>
    </p:spTree>
    <p:extLst>
      <p:ext uri="{BB962C8B-B14F-4D97-AF65-F5344CB8AC3E}">
        <p14:creationId xmlns:p14="http://schemas.microsoft.com/office/powerpoint/2010/main" val="41960379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B024259AC97D43AC434F82B70487A8" ma:contentTypeVersion="15" ma:contentTypeDescription="Create a new document." ma:contentTypeScope="" ma:versionID="bb2f7639257cea7767dbdc134ecf0179">
  <xsd:schema xmlns:xsd="http://www.w3.org/2001/XMLSchema" xmlns:xs="http://www.w3.org/2001/XMLSchema" xmlns:p="http://schemas.microsoft.com/office/2006/metadata/properties" xmlns:ns2="d7f6f942-8283-49a7-b50d-08119ce8305e" xmlns:ns3="88be6acd-ca91-45e1-a55e-f94b3e6c488a" xmlns:ns4="b286816e-519d-42c6-8f15-1a4235facbd1" targetNamespace="http://schemas.microsoft.com/office/2006/metadata/properties" ma:root="true" ma:fieldsID="c5103a4f261c0f6b3560cbae7707ea0f" ns2:_="" ns3:_="" ns4:_="">
    <xsd:import namespace="d7f6f942-8283-49a7-b50d-08119ce8305e"/>
    <xsd:import namespace="88be6acd-ca91-45e1-a55e-f94b3e6c488a"/>
    <xsd:import namespace="b286816e-519d-42c6-8f15-1a4235facbd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f6f942-8283-49a7-b50d-08119ce830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c9237bb-78b7-42cf-81ab-aa5abb9ec15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be6acd-ca91-45e1-a55e-f94b3e6c488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86816e-519d-42c6-8f15-1a4235facbd1"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c75d9071-8add-477e-bbd4-52f695b65efd}" ma:internalName="TaxCatchAll" ma:showField="CatchAllData" ma:web="88be6acd-ca91-45e1-a55e-f94b3e6c48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f6f942-8283-49a7-b50d-08119ce8305e">
      <Terms xmlns="http://schemas.microsoft.com/office/infopath/2007/PartnerControls"/>
    </lcf76f155ced4ddcb4097134ff3c332f>
    <TaxCatchAll xmlns="b286816e-519d-42c6-8f15-1a4235facbd1" xsi:nil="true"/>
  </documentManagement>
</p:properties>
</file>

<file path=customXml/itemProps1.xml><?xml version="1.0" encoding="utf-8"?>
<ds:datastoreItem xmlns:ds="http://schemas.openxmlformats.org/officeDocument/2006/customXml" ds:itemID="{BFB835D6-E387-44AD-B143-32BB3FB1DC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f6f942-8283-49a7-b50d-08119ce8305e"/>
    <ds:schemaRef ds:uri="88be6acd-ca91-45e1-a55e-f94b3e6c488a"/>
    <ds:schemaRef ds:uri="b286816e-519d-42c6-8f15-1a4235fac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056EBA-E113-4E19-A02E-949776B49C74}">
  <ds:schemaRefs>
    <ds:schemaRef ds:uri="http://schemas.microsoft.com/sharepoint/v3/contenttype/forms"/>
  </ds:schemaRefs>
</ds:datastoreItem>
</file>

<file path=customXml/itemProps3.xml><?xml version="1.0" encoding="utf-8"?>
<ds:datastoreItem xmlns:ds="http://schemas.openxmlformats.org/officeDocument/2006/customXml" ds:itemID="{12A4E2D1-16DF-482B-A2F9-6DF46FBCDA71}">
  <ds:schemaRefs>
    <ds:schemaRef ds:uri="http://purl.org/dc/terms/"/>
    <ds:schemaRef ds:uri="http://schemas.openxmlformats.org/package/2006/metadata/core-properties"/>
    <ds:schemaRef ds:uri="http://purl.org/dc/dcmitype/"/>
    <ds:schemaRef ds:uri="0f78a829-1d15-475d-bae1-e2585bfd43c6"/>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www.w3.org/XML/1998/namespace"/>
    <ds:schemaRef ds:uri="d7f6f942-8283-49a7-b50d-08119ce8305e"/>
    <ds:schemaRef ds:uri="b286816e-519d-42c6-8f15-1a4235facbd1"/>
  </ds:schemaRefs>
</ds:datastoreItem>
</file>

<file path=docProps/app.xml><?xml version="1.0" encoding="utf-8"?>
<Properties xmlns="http://schemas.openxmlformats.org/officeDocument/2006/extended-properties" xmlns:vt="http://schemas.openxmlformats.org/officeDocument/2006/docPropsVTypes">
  <TotalTime>27</TotalTime>
  <Words>183</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Times New Roman</vt:lpstr>
      <vt:lpstr>Trebuchet MS</vt:lpstr>
      <vt:lpstr>Wingdings 3</vt:lpstr>
      <vt:lpstr>Facet</vt:lpstr>
      <vt:lpstr>Дитячий садок Діти у віці від 3 до 4 років мають право на орієнтовно 30 годин безкоштовного дошкільного навчання (дитячого садка) або догляду за дітьми на тиждень.         Прийом заяв на місця в дошкільних навчальних закладах (дитячих садках) на 2023/24 навчальний рік триватиме з понеділка, 23 січня 2023 року, до п'ятниці, 3 лютого 2023 року.  Для подання заяви перейдіть за посиланням: https://www.aberdeenshire.gov.uk/social-care-and-health/childcare-and-early-learning/3-and-4-year-olds/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Pre-school early learning 3/4 years old Children who were born between 1st March 2016 and 28th February 2019 are entitled to free early learning and childcare in the school term 2021 to 2022.  Click on https://www.aberdeenshire.gov.uk/social-care-and-health/childcare-and-early-learning/3-and-4-year-olds/ for information. Contact your local nursery if you need help.  </dc:title>
  <dc:creator>Ian Brownlee</dc:creator>
  <cp:lastModifiedBy>Ian Brownlee</cp:lastModifiedBy>
  <cp:revision>6</cp:revision>
  <dcterms:created xsi:type="dcterms:W3CDTF">2021-01-13T11:34:58Z</dcterms:created>
  <dcterms:modified xsi:type="dcterms:W3CDTF">2022-12-09T12:07:26Z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0x0101005AB024259AC97D43AC434F82B70487A8</vt:lpwstr>
  </property>
  <property fmtid="{D5CDD505-2E9C-101B-9397-08002B2CF9AE}" pid="3" name="MediaServiceImageTags">
    <vt:lpwstr/>
  </property>
</Properties>
</file>