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20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Brownlee" userId="ee09a8d8-3916-415b-82ba-5e3f0bba9e2f" providerId="ADAL" clId="{A6A74578-C46C-43F5-9EC2-4F168E001F81}"/>
    <pc:docChg chg="modSld">
      <pc:chgData name="Ian Brownlee" userId="ee09a8d8-3916-415b-82ba-5e3f0bba9e2f" providerId="ADAL" clId="{A6A74578-C46C-43F5-9EC2-4F168E001F81}" dt="2022-11-22T13:55:36.765" v="2" actId="20577"/>
      <pc:docMkLst>
        <pc:docMk/>
      </pc:docMkLst>
      <pc:sldChg chg="modSp mod">
        <pc:chgData name="Ian Brownlee" userId="ee09a8d8-3916-415b-82ba-5e3f0bba9e2f" providerId="ADAL" clId="{A6A74578-C46C-43F5-9EC2-4F168E001F81}" dt="2022-11-22T13:55:36.765" v="2" actId="20577"/>
        <pc:sldMkLst>
          <pc:docMk/>
          <pc:sldMk cId="4196037934" sldId="256"/>
        </pc:sldMkLst>
        <pc:spChg chg="mod">
          <ac:chgData name="Ian Brownlee" userId="ee09a8d8-3916-415b-82ba-5e3f0bba9e2f" providerId="ADAL" clId="{A6A74578-C46C-43F5-9EC2-4F168E001F81}" dt="2022-11-22T13:55:36.765" v="2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  <pc:docChgLst>
    <pc:chgData name="Ian Brownlee" userId="ee09a8d8-3916-415b-82ba-5e3f0bba9e2f" providerId="ADAL" clId="{CB6720DA-A47F-4827-8456-DB77191A07FB}"/>
    <pc:docChg chg="undo redo custSel modSld">
      <pc:chgData name="Ian Brownlee" userId="ee09a8d8-3916-415b-82ba-5e3f0bba9e2f" providerId="ADAL" clId="{CB6720DA-A47F-4827-8456-DB77191A07FB}" dt="2022-12-09T11:49:14.198" v="35" actId="404"/>
      <pc:docMkLst>
        <pc:docMk/>
      </pc:docMkLst>
      <pc:sldChg chg="modSp mod">
        <pc:chgData name="Ian Brownlee" userId="ee09a8d8-3916-415b-82ba-5e3f0bba9e2f" providerId="ADAL" clId="{CB6720DA-A47F-4827-8456-DB77191A07FB}" dt="2022-12-09T11:49:14.198" v="35" actId="404"/>
        <pc:sldMkLst>
          <pc:docMk/>
          <pc:sldMk cId="4196037934" sldId="256"/>
        </pc:sldMkLst>
        <pc:spChg chg="mod">
          <ac:chgData name="Ian Brownlee" userId="ee09a8d8-3916-415b-82ba-5e3f0bba9e2f" providerId="ADAL" clId="{CB6720DA-A47F-4827-8456-DB77191A07FB}" dt="2022-12-09T11:49:14.198" v="35" actId="404"/>
          <ac:spMkLst>
            <pc:docMk/>
            <pc:sldMk cId="4196037934" sldId="256"/>
            <ac:spMk id="2" creationId="{00000000-0000-0000-0000-000000000000}"/>
          </ac:spMkLst>
        </pc:spChg>
        <pc:spChg chg="mod">
          <ac:chgData name="Ian Brownlee" userId="ee09a8d8-3916-415b-82ba-5e3f0bba9e2f" providerId="ADAL" clId="{CB6720DA-A47F-4827-8456-DB77191A07FB}" dt="2022-12-09T11:47:33.541" v="15" actId="207"/>
          <ac:spMkLst>
            <pc:docMk/>
            <pc:sldMk cId="4196037934" sldId="256"/>
            <ac:spMk id="10" creationId="{66CDC78E-CBA9-4DA5-B4C6-DBD2365FF015}"/>
          </ac:spMkLst>
        </pc:spChg>
        <pc:picChg chg="mod ord">
          <ac:chgData name="Ian Brownlee" userId="ee09a8d8-3916-415b-82ba-5e3f0bba9e2f" providerId="ADAL" clId="{CB6720DA-A47F-4827-8456-DB77191A07FB}" dt="2022-12-09T11:48:54.419" v="30" actId="167"/>
          <ac:picMkLst>
            <pc:docMk/>
            <pc:sldMk cId="4196037934" sldId="256"/>
            <ac:picMk id="9" creationId="{726A0266-5194-4D77-953D-0D98E85D2AD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62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6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93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2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8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0029-C955-4144-BB1D-AFBF48BD5AF1}" type="datetimeFigureOut">
              <a:rPr lang="en-GB" smtClean="0"/>
              <a:pPr/>
              <a:t>09/12/2022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5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igible2andCensus@aberdeenshire.gov.uk?subject=&#1055;&#1086;&#1076;&#1072;&#1085;&#1085;&#1103;%20&#1079;&#1072;&#1103;&#1074;&#1080;%20&#1085;&#1072;%20&#1076;&#1086;&#1096;&#1082;&#1110;&#1083;&#1100;&#1085;&#1077;%20&#1085;&#1072;&#1074;&#1095;&#1072;&#1085;&#1085;&#1103;" TargetMode="External"/><Relationship Id="rId4" Type="http://schemas.openxmlformats.org/officeDocument/2006/relationships/hyperlink" Target="https://www.aberdeenshire.gov.uk/social-care-and-health/childcare-and-early-learning/2-year-ol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26A0266-5194-4D77-953D-0D98E85D2A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8" b="16390"/>
          <a:stretch/>
        </p:blipFill>
        <p:spPr>
          <a:xfrm>
            <a:off x="3773199" y="18520"/>
            <a:ext cx="1792580" cy="685800"/>
          </a:xfrm>
          <a:prstGeom prst="rect">
            <a:avLst/>
          </a:prstGeom>
        </p:spPr>
      </p:pic>
      <p:pic>
        <p:nvPicPr>
          <p:cNvPr id="7" name="Picture 6" descr="A picture containing indoor, toy&#10;&#10;Description automatically generated">
            <a:extLst>
              <a:ext uri="{FF2B5EF4-FFF2-40B4-BE49-F238E27FC236}">
                <a16:creationId xmlns:a16="http://schemas.microsoft.com/office/drawing/2014/main" id="{18820094-285C-4391-87D3-110C9A56AB4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9091" r="21768"/>
          <a:stretch/>
        </p:blipFill>
        <p:spPr>
          <a:xfrm>
            <a:off x="5373427" y="-1852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9333"/>
            <a:ext cx="5749802" cy="5791199"/>
          </a:xfrm>
        </p:spPr>
        <p:txBody>
          <a:bodyPr anchor="t" anchorCtr="0">
            <a:noAutofit/>
          </a:bodyPr>
          <a:lstStyle/>
          <a:p>
            <a:pPr lvl="0" algn="l" rtl="0"/>
            <a:r>
              <a:rPr lang="uk-UA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Дошкільна</a:t>
            </a:r>
            <a:r>
              <a:rPr lang="uk-UA" sz="2400" b="1" dirty="0">
                <a:solidFill>
                  <a:srgbClr val="00245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освіта</a:t>
            </a:r>
            <a:br>
              <a:rPr lang="uk-UA" sz="2400" dirty="0">
                <a:solidFill>
                  <a:srgbClr val="5FCBE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Деяким дітям віком від 2 років надається право безкоштовного дошкільного навчання (дитячого садка) або догляду за дітьми.</a:t>
            </a:r>
            <a:br>
              <a:rPr lang="en-GB" sz="24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 </a:t>
            </a:r>
            <a:br>
              <a:rPr lang="en-GB" sz="24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Якщо ви маєте таке право (на основі пільг/малозабезпеченості тощо), і ваша дитина народилася в період з 1 березня </a:t>
            </a:r>
            <a:r>
              <a:rPr lang="uk-UA" sz="2400" dirty="0">
                <a:solidFill>
                  <a:srgbClr val="0070C0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uk-UA" sz="24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року до 28 лютого </a:t>
            </a:r>
            <a:r>
              <a:rPr lang="uk-UA" sz="2400" dirty="0">
                <a:solidFill>
                  <a:srgbClr val="0070C0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uk-UA" sz="24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року, ви можете отримати місце в дитячому садку. </a:t>
            </a:r>
            <a:r>
              <a:rPr lang="uk-UA" sz="2400" u="sng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https://www.aberdeenshire.gov.uk/social-care-and-health/childcare-and-early-learning/2-year-olds/</a:t>
            </a:r>
            <a:br>
              <a:rPr lang="en-GB" sz="2400" dirty="0">
                <a:effectLst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rgbClr val="002451"/>
                </a:solidFill>
                <a:effectLst/>
                <a:ea typeface="Times New Roman" panose="02020603050405020304" pitchFamily="18" charset="0"/>
              </a:rPr>
              <a:t> </a:t>
            </a:r>
            <a:br>
              <a:rPr lang="en-GB" sz="2400" dirty="0">
                <a:effectLst/>
                <a:ea typeface="Times New Roman" panose="02020603050405020304" pitchFamily="18" charset="0"/>
              </a:rPr>
            </a:br>
            <a:endParaRPr lang="en-GB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CDC78E-CBA9-4DA5-B4C6-DBD2365FF015}"/>
              </a:ext>
            </a:extLst>
          </p:cNvPr>
          <p:cNvSpPr/>
          <p:nvPr/>
        </p:nvSpPr>
        <p:spPr>
          <a:xfrm>
            <a:off x="170904" y="5712914"/>
            <a:ext cx="63043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Якщо вам потрібна допомога чи консультація, звертайтеся за електронною адресою </a:t>
            </a:r>
            <a:endParaRPr lang="en-GB" sz="2000" dirty="0">
              <a:solidFill>
                <a:srgbClr val="0070C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u="sng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Eligible2andCensus@aberdeenshire.gov.uk</a:t>
            </a:r>
            <a:r>
              <a:rPr lang="uk-UA" sz="2000" dirty="0">
                <a:solidFill>
                  <a:srgbClr val="00245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GB" sz="2000" dirty="0">
                <a:effectLst/>
                <a:latin typeface="+mj-lt"/>
                <a:ea typeface="Times New Roman" panose="02020603050405020304" pitchFamily="18" charset="0"/>
              </a:rPr>
            </a:b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6037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B024259AC97D43AC434F82B70487A8" ma:contentTypeVersion="15" ma:contentTypeDescription="Create a new document." ma:contentTypeScope="" ma:versionID="bb2f7639257cea7767dbdc134ecf0179">
  <xsd:schema xmlns:xsd="http://www.w3.org/2001/XMLSchema" xmlns:xs="http://www.w3.org/2001/XMLSchema" xmlns:p="http://schemas.microsoft.com/office/2006/metadata/properties" xmlns:ns2="d7f6f942-8283-49a7-b50d-08119ce8305e" xmlns:ns3="88be6acd-ca91-45e1-a55e-f94b3e6c488a" xmlns:ns4="b286816e-519d-42c6-8f15-1a4235facbd1" targetNamespace="http://schemas.microsoft.com/office/2006/metadata/properties" ma:root="true" ma:fieldsID="c5103a4f261c0f6b3560cbae7707ea0f" ns2:_="" ns3:_="" ns4:_="">
    <xsd:import namespace="d7f6f942-8283-49a7-b50d-08119ce8305e"/>
    <xsd:import namespace="88be6acd-ca91-45e1-a55e-f94b3e6c488a"/>
    <xsd:import namespace="b286816e-519d-42c6-8f15-1a4235fac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6f942-8283-49a7-b50d-08119ce83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c9237bb-78b7-42cf-81ab-aa5abb9ec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e6acd-ca91-45e1-a55e-f94b3e6c488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6816e-519d-42c6-8f15-1a4235facbd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75d9071-8add-477e-bbd4-52f695b65efd}" ma:internalName="TaxCatchAll" ma:showField="CatchAllData" ma:web="88be6acd-ca91-45e1-a55e-f94b3e6c48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f6f942-8283-49a7-b50d-08119ce8305e">
      <Terms xmlns="http://schemas.microsoft.com/office/infopath/2007/PartnerControls"/>
    </lcf76f155ced4ddcb4097134ff3c332f>
    <TaxCatchAll xmlns="b286816e-519d-42c6-8f15-1a4235facbd1" xsi:nil="true"/>
  </documentManagement>
</p:properties>
</file>

<file path=customXml/itemProps1.xml><?xml version="1.0" encoding="utf-8"?>
<ds:datastoreItem xmlns:ds="http://schemas.openxmlformats.org/officeDocument/2006/customXml" ds:itemID="{4E765652-45F1-4578-A891-9ADB7EF7B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6f942-8283-49a7-b50d-08119ce8305e"/>
    <ds:schemaRef ds:uri="88be6acd-ca91-45e1-a55e-f94b3e6c488a"/>
    <ds:schemaRef ds:uri="b286816e-519d-42c6-8f15-1a4235fac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056EBA-E113-4E19-A02E-949776B49C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A4E2D1-16DF-482B-A2F9-6DF46FBCDA71}">
  <ds:schemaRefs>
    <ds:schemaRef ds:uri="http://purl.org/dc/terms/"/>
    <ds:schemaRef ds:uri="http://schemas.openxmlformats.org/package/2006/metadata/core-properties"/>
    <ds:schemaRef ds:uri="http://purl.org/dc/dcmitype/"/>
    <ds:schemaRef ds:uri="0f78a829-1d15-475d-bae1-e2585bfd43c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7f6f942-8283-49a7-b50d-08119ce8305e"/>
    <ds:schemaRef ds:uri="b286816e-519d-42c6-8f15-1a4235facb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Дошкільна освіта Деяким дітям віком від 2 років надається право безкоштовного дошкільного навчання (дитячого садка) або догляду за дітьми.   Якщо ви маєте таке право (на основі пільг/малозабезпеченості тощо), і ваша дитина народилася в період з 1 березня 2021 року до 28 лютого 2022 року, ви можете отримати місце в дитячому садку. https://www.aberdeenshire.gov.uk/social-care-and-health/childcare-and-early-learning/2-year-olds/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young children? In Scotland, children who are aged 3 or 4 years old (and some who aged 2 years old) have a right to 1140 hours per year of early learning and childcare This usually means around up to 30 hours per week during term time).   </dc:title>
  <dc:creator>Ian Brownlee</dc:creator>
  <cp:lastModifiedBy>Ian Brownlee</cp:lastModifiedBy>
  <cp:revision>8</cp:revision>
  <dcterms:created xsi:type="dcterms:W3CDTF">2021-01-13T09:53:37Z</dcterms:created>
  <dcterms:modified xsi:type="dcterms:W3CDTF">2022-12-09T11:49:23Z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0x0101005AB024259AC97D43AC434F82B70487A8</vt:lpwstr>
  </property>
  <property fmtid="{D5CDD505-2E9C-101B-9397-08002B2CF9AE}" pid="3" name="MediaServiceImageTags">
    <vt:lpwstr/>
  </property>
</Properties>
</file>