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0" d="100"/>
          <a:sy n="40" d="100"/>
        </p:scale>
        <p:origin x="20" y="5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Brownlee" userId="ee09a8d8-3916-415b-82ba-5e3f0bba9e2f" providerId="ADAL" clId="{BFC90EC5-40BD-4932-A92A-C9B3E92DC886}"/>
    <pc:docChg chg="modSld">
      <pc:chgData name="Ian Brownlee" userId="ee09a8d8-3916-415b-82ba-5e3f0bba9e2f" providerId="ADAL" clId="{BFC90EC5-40BD-4932-A92A-C9B3E92DC886}" dt="2022-11-22T14:36:24.832" v="9" actId="20577"/>
      <pc:docMkLst>
        <pc:docMk/>
      </pc:docMkLst>
      <pc:sldChg chg="modSp mod">
        <pc:chgData name="Ian Brownlee" userId="ee09a8d8-3916-415b-82ba-5e3f0bba9e2f" providerId="ADAL" clId="{BFC90EC5-40BD-4932-A92A-C9B3E92DC886}" dt="2022-11-22T14:36:24.832" v="9" actId="20577"/>
        <pc:sldMkLst>
          <pc:docMk/>
          <pc:sldMk cId="4196037934" sldId="256"/>
        </pc:sldMkLst>
        <pc:spChg chg="mod">
          <ac:chgData name="Ian Brownlee" userId="ee09a8d8-3916-415b-82ba-5e3f0bba9e2f" providerId="ADAL" clId="{BFC90EC5-40BD-4932-A92A-C9B3E92DC886}" dt="2022-11-22T14:36:24.832" v="9" actId="20577"/>
          <ac:spMkLst>
            <pc:docMk/>
            <pc:sldMk cId="4196037934" sldId="256"/>
            <ac:spMk id="2" creationId="{00000000-0000-0000-0000-000000000000}"/>
          </ac:spMkLst>
        </pc:spChg>
      </pc:sldChg>
    </pc:docChg>
  </pc:docChgLst>
  <pc:docChgLst>
    <pc:chgData name="Ian Brownlee" userId="ee09a8d8-3916-415b-82ba-5e3f0bba9e2f" providerId="ADAL" clId="{A2097EFA-BE42-4E04-8691-1B426689CE7F}"/>
    <pc:docChg chg="modSld">
      <pc:chgData name="Ian Brownlee" userId="ee09a8d8-3916-415b-82ba-5e3f0bba9e2f" providerId="ADAL" clId="{A2097EFA-BE42-4E04-8691-1B426689CE7F}" dt="2022-01-10T16:52:43.630" v="37" actId="13926"/>
      <pc:docMkLst>
        <pc:docMk/>
      </pc:docMkLst>
      <pc:sldChg chg="modSp mod">
        <pc:chgData name="Ian Brownlee" userId="ee09a8d8-3916-415b-82ba-5e3f0bba9e2f" providerId="ADAL" clId="{A2097EFA-BE42-4E04-8691-1B426689CE7F}" dt="2022-01-10T16:52:43.630" v="37" actId="13926"/>
        <pc:sldMkLst>
          <pc:docMk/>
          <pc:sldMk cId="4196037934" sldId="256"/>
        </pc:sldMkLst>
        <pc:spChg chg="mod">
          <ac:chgData name="Ian Brownlee" userId="ee09a8d8-3916-415b-82ba-5e3f0bba9e2f" providerId="ADAL" clId="{A2097EFA-BE42-4E04-8691-1B426689CE7F}" dt="2022-01-10T16:52:43.630" v="37" actId="13926"/>
          <ac:spMkLst>
            <pc:docMk/>
            <pc:sldMk cId="4196037934" sldId="256"/>
            <ac:spMk id="2" creationId="{00000000-0000-0000-0000-000000000000}"/>
          </ac:spMkLst>
        </pc:spChg>
        <pc:spChg chg="mod">
          <ac:chgData name="Ian Brownlee" userId="ee09a8d8-3916-415b-82ba-5e3f0bba9e2f" providerId="ADAL" clId="{A2097EFA-BE42-4E04-8691-1B426689CE7F}" dt="2022-01-10T16:51:13.521" v="18" actId="1076"/>
          <ac:spMkLst>
            <pc:docMk/>
            <pc:sldMk cId="4196037934" sldId="256"/>
            <ac:spMk id="4" creationId="{7215AA5B-2A3D-4631-B763-1BC4ACD0D0A3}"/>
          </ac:spMkLst>
        </pc:spChg>
        <pc:picChg chg="mod">
          <ac:chgData name="Ian Brownlee" userId="ee09a8d8-3916-415b-82ba-5e3f0bba9e2f" providerId="ADAL" clId="{A2097EFA-BE42-4E04-8691-1B426689CE7F}" dt="2022-01-10T16:51:05.060" v="17" actId="1076"/>
          <ac:picMkLst>
            <pc:docMk/>
            <pc:sldMk cId="4196037934" sldId="256"/>
            <ac:picMk id="6" creationId="{6DCCD277-FDB9-478D-A6F8-94F43F6D6A51}"/>
          </ac:picMkLst>
        </pc:picChg>
        <pc:picChg chg="mod">
          <ac:chgData name="Ian Brownlee" userId="ee09a8d8-3916-415b-82ba-5e3f0bba9e2f" providerId="ADAL" clId="{A2097EFA-BE42-4E04-8691-1B426689CE7F}" dt="2022-01-10T16:51:55.204" v="36" actId="1076"/>
          <ac:picMkLst>
            <pc:docMk/>
            <pc:sldMk cId="4196037934" sldId="256"/>
            <ac:picMk id="38" creationId="{C3568636-5F73-4B7D-BF9E-B8F0AD26FF5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71748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52861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162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73866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193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05059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93502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0184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4641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25903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13537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03354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25209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38478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44512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Tree>
    <p:extLst>
      <p:ext uri="{BB962C8B-B14F-4D97-AF65-F5344CB8AC3E}">
        <p14:creationId xmlns:p14="http://schemas.microsoft.com/office/powerpoint/2010/main" val="108454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6F0029-C955-4144-BB1D-AFBF48BD5AF1}" type="datetimeFigureOut">
              <a:rPr lang="en-GB" smtClean="0"/>
              <a:pPr/>
              <a:t>22/11/2022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902B540-0222-46EA-B533-1C1DC9E28C05}" type="slidenum">
              <a:rPr lang="en-GB" smtClean="0"/>
              <a:pPr/>
              <a:t>‹#›</a:t>
            </a:fld>
            <a:endParaRPr lang="en-GB"/>
          </a:p>
        </p:txBody>
      </p:sp>
    </p:spTree>
    <p:extLst>
      <p:ext uri="{BB962C8B-B14F-4D97-AF65-F5344CB8AC3E}">
        <p14:creationId xmlns:p14="http://schemas.microsoft.com/office/powerpoint/2010/main" val="20456574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berdeenshire.gov.uk/schools/school-info/admissions/primary-school-registration/"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eal.service@aberdeenshire.gov.uk"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checker&#10;&#10;Description automatically generated">
            <a:extLst>
              <a:ext uri="{FF2B5EF4-FFF2-40B4-BE49-F238E27FC236}">
                <a16:creationId xmlns:a16="http://schemas.microsoft.com/office/drawing/2014/main" id="{6DCCD277-FDB9-478D-A6F8-94F43F6D6A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911" t="9091" r="5730" b="2"/>
          <a:stretch/>
        </p:blipFill>
        <p:spPr>
          <a:xfrm>
            <a:off x="6936648"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ctrTitle"/>
          </p:nvPr>
        </p:nvSpPr>
        <p:spPr>
          <a:xfrm>
            <a:off x="894938" y="314112"/>
            <a:ext cx="6655772" cy="5276620"/>
          </a:xfrm>
        </p:spPr>
        <p:txBody>
          <a:bodyPr anchorCtr="0">
            <a:noAutofit/>
          </a:bodyPr>
          <a:lstStyle/>
          <a:p>
            <a:pPr algn="l">
              <a:lnSpc>
                <a:spcPct val="107000"/>
              </a:lnSpc>
              <a:spcAft>
                <a:spcPts val="800"/>
              </a:spcAft>
            </a:pPr>
            <a:r>
              <a:rPr lang="en-GB" sz="2200" b="1" dirty="0" err="1">
                <a:solidFill>
                  <a:srgbClr val="0070C0"/>
                </a:solidFill>
                <a:latin typeface="+mn-lt"/>
              </a:rPr>
              <a:t>Школа</a:t>
            </a:r>
            <a:br>
              <a:rPr lang="en-GB" sz="2200" dirty="0">
                <a:solidFill>
                  <a:srgbClr val="0070C0"/>
                </a:solidFill>
                <a:latin typeface="+mn-lt"/>
              </a:rPr>
            </a:br>
            <a:r>
              <a:rPr lang="en-GB" sz="2200" dirty="0" err="1">
                <a:solidFill>
                  <a:srgbClr val="0070C0"/>
                </a:solidFill>
                <a:latin typeface="+mn-lt"/>
              </a:rPr>
              <a:t>Если</a:t>
            </a:r>
            <a:r>
              <a:rPr lang="en-GB" sz="2200" dirty="0">
                <a:solidFill>
                  <a:srgbClr val="0070C0"/>
                </a:solidFill>
                <a:latin typeface="+mn-lt"/>
              </a:rPr>
              <a:t> </a:t>
            </a:r>
            <a:r>
              <a:rPr lang="en-GB" sz="2200" dirty="0" err="1">
                <a:solidFill>
                  <a:srgbClr val="0070C0"/>
                </a:solidFill>
                <a:latin typeface="+mn-lt"/>
              </a:rPr>
              <a:t>ваш</a:t>
            </a:r>
            <a:r>
              <a:rPr lang="en-GB" sz="2200" dirty="0">
                <a:solidFill>
                  <a:srgbClr val="0070C0"/>
                </a:solidFill>
                <a:latin typeface="+mn-lt"/>
              </a:rPr>
              <a:t> </a:t>
            </a:r>
            <a:r>
              <a:rPr lang="en-GB" sz="2200" dirty="0" err="1">
                <a:solidFill>
                  <a:srgbClr val="0070C0"/>
                </a:solidFill>
                <a:latin typeface="+mn-lt"/>
              </a:rPr>
              <a:t>ребенок</a:t>
            </a:r>
            <a:r>
              <a:rPr lang="en-GB" sz="2200" dirty="0">
                <a:solidFill>
                  <a:srgbClr val="0070C0"/>
                </a:solidFill>
                <a:latin typeface="+mn-lt"/>
              </a:rPr>
              <a:t> </a:t>
            </a:r>
            <a:r>
              <a:rPr lang="en-GB" sz="2200" dirty="0" err="1">
                <a:solidFill>
                  <a:srgbClr val="0070C0"/>
                </a:solidFill>
                <a:latin typeface="+mn-lt"/>
              </a:rPr>
              <a:t>родился</a:t>
            </a:r>
            <a:r>
              <a:rPr lang="en-GB" sz="2200" dirty="0">
                <a:solidFill>
                  <a:srgbClr val="0070C0"/>
                </a:solidFill>
                <a:latin typeface="+mn-lt"/>
              </a:rPr>
              <a:t> в </a:t>
            </a:r>
            <a:r>
              <a:rPr lang="en-GB" sz="2200" dirty="0" err="1">
                <a:solidFill>
                  <a:srgbClr val="0070C0"/>
                </a:solidFill>
                <a:latin typeface="+mn-lt"/>
              </a:rPr>
              <a:t>период</a:t>
            </a:r>
            <a:r>
              <a:rPr lang="en-GB" sz="2200" dirty="0">
                <a:solidFill>
                  <a:srgbClr val="0070C0"/>
                </a:solidFill>
                <a:latin typeface="+mn-lt"/>
              </a:rPr>
              <a:t> с 1 </a:t>
            </a:r>
            <a:r>
              <a:rPr lang="en-GB" sz="2200" dirty="0" err="1">
                <a:solidFill>
                  <a:srgbClr val="0070C0"/>
                </a:solidFill>
                <a:latin typeface="+mn-lt"/>
              </a:rPr>
              <a:t>марта</a:t>
            </a:r>
            <a:r>
              <a:rPr lang="en-GB" sz="2200" dirty="0">
                <a:solidFill>
                  <a:srgbClr val="0070C0"/>
                </a:solidFill>
                <a:latin typeface="+mn-lt"/>
              </a:rPr>
              <a:t> 2018 </a:t>
            </a:r>
            <a:r>
              <a:rPr lang="en-GB" sz="2200" dirty="0" err="1">
                <a:solidFill>
                  <a:srgbClr val="0070C0"/>
                </a:solidFill>
                <a:latin typeface="+mn-lt"/>
              </a:rPr>
              <a:t>года</a:t>
            </a:r>
            <a:r>
              <a:rPr lang="en-GB" sz="2200" dirty="0">
                <a:solidFill>
                  <a:srgbClr val="0070C0"/>
                </a:solidFill>
                <a:latin typeface="+mn-lt"/>
              </a:rPr>
              <a:t> </a:t>
            </a:r>
            <a:r>
              <a:rPr lang="en-GB" sz="2200" dirty="0" err="1">
                <a:solidFill>
                  <a:srgbClr val="0070C0"/>
                </a:solidFill>
                <a:latin typeface="+mn-lt"/>
              </a:rPr>
              <a:t>по</a:t>
            </a:r>
            <a:r>
              <a:rPr lang="en-GB" sz="2200" dirty="0">
                <a:solidFill>
                  <a:srgbClr val="0070C0"/>
                </a:solidFill>
                <a:latin typeface="+mn-lt"/>
              </a:rPr>
              <a:t> 28 </a:t>
            </a:r>
            <a:r>
              <a:rPr lang="en-GB" sz="2200" dirty="0" err="1">
                <a:solidFill>
                  <a:srgbClr val="0070C0"/>
                </a:solidFill>
                <a:latin typeface="+mn-lt"/>
              </a:rPr>
              <a:t>февраля</a:t>
            </a:r>
            <a:r>
              <a:rPr lang="en-GB" sz="2200" dirty="0">
                <a:solidFill>
                  <a:srgbClr val="0070C0"/>
                </a:solidFill>
                <a:latin typeface="+mn-lt"/>
              </a:rPr>
              <a:t> 2019 </a:t>
            </a:r>
            <a:r>
              <a:rPr lang="en-GB" sz="2200" dirty="0" err="1">
                <a:solidFill>
                  <a:srgbClr val="0070C0"/>
                </a:solidFill>
                <a:latin typeface="+mn-lt"/>
              </a:rPr>
              <a:t>года</a:t>
            </a:r>
            <a:r>
              <a:rPr lang="en-GB" sz="2200" dirty="0">
                <a:solidFill>
                  <a:srgbClr val="0070C0"/>
                </a:solidFill>
                <a:latin typeface="+mn-lt"/>
              </a:rPr>
              <a:t>, </a:t>
            </a:r>
            <a:r>
              <a:rPr lang="en-GB" sz="2200" dirty="0" err="1">
                <a:solidFill>
                  <a:srgbClr val="0070C0"/>
                </a:solidFill>
                <a:latin typeface="+mn-lt"/>
              </a:rPr>
              <a:t>вы</a:t>
            </a:r>
            <a:r>
              <a:rPr lang="en-GB" sz="2200" dirty="0">
                <a:solidFill>
                  <a:srgbClr val="0070C0"/>
                </a:solidFill>
                <a:latin typeface="+mn-lt"/>
              </a:rPr>
              <a:t> </a:t>
            </a:r>
            <a:r>
              <a:rPr lang="en-GB" sz="2200" dirty="0" err="1">
                <a:solidFill>
                  <a:srgbClr val="0070C0"/>
                </a:solidFill>
                <a:latin typeface="+mn-lt"/>
              </a:rPr>
              <a:t>можете</a:t>
            </a:r>
            <a:r>
              <a:rPr lang="en-GB" sz="2200" dirty="0">
                <a:solidFill>
                  <a:srgbClr val="0070C0"/>
                </a:solidFill>
                <a:latin typeface="+mn-lt"/>
              </a:rPr>
              <a:t> </a:t>
            </a:r>
            <a:r>
              <a:rPr lang="en-GB" sz="2200" dirty="0" err="1">
                <a:solidFill>
                  <a:srgbClr val="0070C0"/>
                </a:solidFill>
                <a:latin typeface="+mn-lt"/>
              </a:rPr>
              <a:t>зарегистрировать</a:t>
            </a:r>
            <a:r>
              <a:rPr lang="en-GB" sz="2200" dirty="0">
                <a:solidFill>
                  <a:srgbClr val="0070C0"/>
                </a:solidFill>
                <a:latin typeface="+mn-lt"/>
              </a:rPr>
              <a:t> </a:t>
            </a:r>
            <a:r>
              <a:rPr lang="en-GB" sz="2200" dirty="0" err="1">
                <a:solidFill>
                  <a:srgbClr val="0070C0"/>
                </a:solidFill>
                <a:latin typeface="+mn-lt"/>
              </a:rPr>
              <a:t>его</a:t>
            </a:r>
            <a:r>
              <a:rPr lang="en-GB" sz="2200" dirty="0">
                <a:solidFill>
                  <a:srgbClr val="0070C0"/>
                </a:solidFill>
                <a:latin typeface="+mn-lt"/>
              </a:rPr>
              <a:t> в </a:t>
            </a:r>
            <a:r>
              <a:rPr lang="en-GB" sz="2200" dirty="0" err="1">
                <a:solidFill>
                  <a:srgbClr val="0070C0"/>
                </a:solidFill>
                <a:latin typeface="+mn-lt"/>
              </a:rPr>
              <a:t>январе</a:t>
            </a:r>
            <a:r>
              <a:rPr lang="en-GB" sz="2200" dirty="0">
                <a:solidFill>
                  <a:srgbClr val="0070C0"/>
                </a:solidFill>
                <a:latin typeface="+mn-lt"/>
              </a:rPr>
              <a:t> 2023 </a:t>
            </a:r>
            <a:r>
              <a:rPr lang="en-GB" sz="2200" dirty="0" err="1">
                <a:solidFill>
                  <a:srgbClr val="0070C0"/>
                </a:solidFill>
                <a:latin typeface="+mn-lt"/>
              </a:rPr>
              <a:t>года</a:t>
            </a:r>
            <a:r>
              <a:rPr lang="en-GB" sz="2200" dirty="0">
                <a:solidFill>
                  <a:srgbClr val="0070C0"/>
                </a:solidFill>
                <a:latin typeface="+mn-lt"/>
              </a:rPr>
              <a:t>, </a:t>
            </a:r>
            <a:r>
              <a:rPr lang="en-GB" sz="2200" dirty="0" err="1">
                <a:solidFill>
                  <a:srgbClr val="0070C0"/>
                </a:solidFill>
                <a:latin typeface="+mn-lt"/>
              </a:rPr>
              <a:t>чтобы</a:t>
            </a:r>
            <a:r>
              <a:rPr lang="en-GB" sz="2200" dirty="0">
                <a:solidFill>
                  <a:srgbClr val="0070C0"/>
                </a:solidFill>
                <a:latin typeface="+mn-lt"/>
              </a:rPr>
              <a:t> </a:t>
            </a:r>
            <a:r>
              <a:rPr lang="en-GB" sz="2200" dirty="0" err="1">
                <a:solidFill>
                  <a:srgbClr val="0070C0"/>
                </a:solidFill>
                <a:latin typeface="+mn-lt"/>
              </a:rPr>
              <a:t>начать</a:t>
            </a:r>
            <a:r>
              <a:rPr lang="en-GB" sz="2200" dirty="0">
                <a:solidFill>
                  <a:srgbClr val="0070C0"/>
                </a:solidFill>
                <a:latin typeface="+mn-lt"/>
              </a:rPr>
              <a:t> </a:t>
            </a:r>
            <a:r>
              <a:rPr lang="en-GB" sz="2200" dirty="0" err="1">
                <a:solidFill>
                  <a:srgbClr val="0070C0"/>
                </a:solidFill>
                <a:latin typeface="+mn-lt"/>
              </a:rPr>
              <a:t>посещать</a:t>
            </a:r>
            <a:r>
              <a:rPr lang="en-GB" sz="2200" dirty="0">
                <a:solidFill>
                  <a:srgbClr val="0070C0"/>
                </a:solidFill>
                <a:latin typeface="+mn-lt"/>
              </a:rPr>
              <a:t> </a:t>
            </a:r>
            <a:r>
              <a:rPr lang="en-GB" sz="2200" dirty="0" err="1">
                <a:solidFill>
                  <a:srgbClr val="0070C0"/>
                </a:solidFill>
                <a:latin typeface="+mn-lt"/>
              </a:rPr>
              <a:t>школу</a:t>
            </a:r>
            <a:r>
              <a:rPr lang="en-GB" sz="2200" dirty="0">
                <a:solidFill>
                  <a:srgbClr val="0070C0"/>
                </a:solidFill>
                <a:latin typeface="+mn-lt"/>
              </a:rPr>
              <a:t> в </a:t>
            </a:r>
            <a:r>
              <a:rPr lang="en-GB" sz="2200" dirty="0" err="1">
                <a:solidFill>
                  <a:srgbClr val="0070C0"/>
                </a:solidFill>
                <a:latin typeface="+mn-lt"/>
              </a:rPr>
              <a:t>августе</a:t>
            </a:r>
            <a:r>
              <a:rPr lang="en-GB" sz="2200" dirty="0">
                <a:solidFill>
                  <a:srgbClr val="0070C0"/>
                </a:solidFill>
                <a:latin typeface="+mn-lt"/>
              </a:rPr>
              <a:t> 2023 </a:t>
            </a:r>
            <a:r>
              <a:rPr lang="en-GB" sz="2200" dirty="0" err="1">
                <a:solidFill>
                  <a:srgbClr val="0070C0"/>
                </a:solidFill>
                <a:latin typeface="+mn-lt"/>
              </a:rPr>
              <a:t>года</a:t>
            </a:r>
            <a:r>
              <a:rPr lang="en-GB" sz="2200" dirty="0">
                <a:solidFill>
                  <a:srgbClr val="0070C0"/>
                </a:solidFill>
                <a:latin typeface="+mn-lt"/>
              </a:rPr>
              <a:t>.</a:t>
            </a:r>
            <a:br>
              <a:rPr lang="en-GB" sz="2200" dirty="0">
                <a:solidFill>
                  <a:srgbClr val="0070C0"/>
                </a:solidFill>
                <a:latin typeface="+mn-lt"/>
              </a:rPr>
            </a:br>
            <a:r>
              <a:rPr lang="en-GB" sz="2200" dirty="0">
                <a:solidFill>
                  <a:srgbClr val="0070C0"/>
                </a:solidFill>
                <a:latin typeface="+mn-lt"/>
              </a:rPr>
              <a:t> </a:t>
            </a:r>
            <a:br>
              <a:rPr lang="en-GB" sz="2200" dirty="0">
                <a:solidFill>
                  <a:srgbClr val="0070C0"/>
                </a:solidFill>
                <a:latin typeface="+mn-lt"/>
              </a:rPr>
            </a:br>
            <a:r>
              <a:rPr lang="en-GB" sz="2200" dirty="0" err="1">
                <a:solidFill>
                  <a:srgbClr val="0070C0"/>
                </a:solidFill>
                <a:effectLst/>
                <a:latin typeface="+mn-lt"/>
                <a:ea typeface="Calibri" panose="020F0502020204030204" pitchFamily="34" charset="0"/>
                <a:cs typeface="Calibri" panose="020F0502020204030204" pitchFamily="34" charset="0"/>
              </a:rPr>
              <a:t>Период</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регистрации</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на</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школьные</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места</a:t>
            </a:r>
            <a:r>
              <a:rPr lang="pl-PL" sz="2200" dirty="0">
                <a:solidFill>
                  <a:srgbClr val="0070C0"/>
                </a:solidFill>
                <a:effectLst/>
                <a:latin typeface="+mn-lt"/>
                <a:ea typeface="Calibri" panose="020F0502020204030204" pitchFamily="34" charset="0"/>
                <a:cs typeface="Calibri" panose="020F0502020204030204" pitchFamily="34" charset="0"/>
              </a:rPr>
              <a:t>, </a:t>
            </a:r>
            <a:r>
              <a:rPr lang="en-GB" sz="2200" dirty="0">
                <a:solidFill>
                  <a:srgbClr val="0070C0"/>
                </a:solidFill>
                <a:effectLst/>
                <a:latin typeface="+mn-lt"/>
                <a:ea typeface="Calibri" panose="020F0502020204030204" pitchFamily="34" charset="0"/>
                <a:cs typeface="Calibri" panose="020F0502020204030204" pitchFamily="34" charset="0"/>
              </a:rPr>
              <a:t>н</a:t>
            </a:r>
            <a:r>
              <a:rPr lang="pl-PL" sz="2200" dirty="0">
                <a:solidFill>
                  <a:srgbClr val="0070C0"/>
                </a:solidFill>
                <a:effectLst/>
                <a:latin typeface="+mn-lt"/>
                <a:ea typeface="Calibri" panose="020F0502020204030204" pitchFamily="34" charset="0"/>
                <a:cs typeface="Calibri" panose="020F0502020204030204" pitchFamily="34" charset="0"/>
              </a:rPr>
              <a:t>a 202</a:t>
            </a:r>
            <a:r>
              <a:rPr lang="en-GB" sz="2200" dirty="0">
                <a:solidFill>
                  <a:srgbClr val="0070C0"/>
                </a:solidFill>
                <a:effectLst/>
                <a:latin typeface="+mn-lt"/>
                <a:ea typeface="Calibri" panose="020F0502020204030204" pitchFamily="34" charset="0"/>
                <a:cs typeface="Calibri" panose="020F0502020204030204" pitchFamily="34" charset="0"/>
              </a:rPr>
              <a:t>3</a:t>
            </a:r>
            <a:r>
              <a:rPr lang="pl-PL" sz="2200" dirty="0">
                <a:solidFill>
                  <a:srgbClr val="0070C0"/>
                </a:solidFill>
                <a:effectLst/>
                <a:latin typeface="+mn-lt"/>
                <a:ea typeface="Calibri" panose="020F0502020204030204" pitchFamily="34" charset="0"/>
                <a:cs typeface="Calibri" panose="020F0502020204030204" pitchFamily="34" charset="0"/>
              </a:rPr>
              <a:t>-202</a:t>
            </a:r>
            <a:r>
              <a:rPr lang="en-GB" sz="2200" dirty="0">
                <a:solidFill>
                  <a:srgbClr val="0070C0"/>
                </a:solidFill>
                <a:effectLst/>
                <a:latin typeface="+mn-lt"/>
                <a:ea typeface="Calibri" panose="020F0502020204030204" pitchFamily="34" charset="0"/>
                <a:cs typeface="Calibri" panose="020F0502020204030204" pitchFamily="34" charset="0"/>
              </a:rPr>
              <a:t>4</a:t>
            </a:r>
            <a:r>
              <a:rPr lang="pl-PL"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учебный</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год</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открыт</a:t>
            </a:r>
            <a:r>
              <a:rPr lang="en-GB" sz="2200" dirty="0">
                <a:solidFill>
                  <a:srgbClr val="0070C0"/>
                </a:solidFill>
                <a:effectLst/>
                <a:latin typeface="+mn-lt"/>
                <a:ea typeface="Calibri" panose="020F0502020204030204" pitchFamily="34" charset="0"/>
                <a:cs typeface="Calibri" panose="020F0502020204030204" pitchFamily="34" charset="0"/>
              </a:rPr>
              <a:t> с </a:t>
            </a:r>
            <a:r>
              <a:rPr lang="en-GB" sz="2200" dirty="0" err="1">
                <a:solidFill>
                  <a:srgbClr val="0070C0"/>
                </a:solidFill>
                <a:effectLst/>
                <a:latin typeface="+mn-lt"/>
                <a:ea typeface="Calibri" panose="020F0502020204030204" pitchFamily="34" charset="0"/>
                <a:cs typeface="Calibri" panose="020F0502020204030204" pitchFamily="34" charset="0"/>
              </a:rPr>
              <a:t>понедельника</a:t>
            </a:r>
            <a:r>
              <a:rPr lang="pl-PL" sz="2200" dirty="0">
                <a:solidFill>
                  <a:srgbClr val="0070C0"/>
                </a:solidFill>
                <a:effectLst/>
                <a:latin typeface="+mn-lt"/>
                <a:ea typeface="Calibri" panose="020F0502020204030204" pitchFamily="34" charset="0"/>
                <a:cs typeface="Calibri" panose="020F0502020204030204" pitchFamily="34" charset="0"/>
              </a:rPr>
              <a:t>, 1</a:t>
            </a:r>
            <a:r>
              <a:rPr lang="en-GB" sz="2200" dirty="0">
                <a:solidFill>
                  <a:srgbClr val="0070C0"/>
                </a:solidFill>
                <a:effectLst/>
                <a:latin typeface="+mn-lt"/>
                <a:ea typeface="Calibri" panose="020F0502020204030204" pitchFamily="34" charset="0"/>
                <a:cs typeface="Calibri" panose="020F0502020204030204" pitchFamily="34" charset="0"/>
              </a:rPr>
              <a:t>6</a:t>
            </a:r>
            <a:r>
              <a:rPr lang="pl-PL"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января</a:t>
            </a:r>
            <a:r>
              <a:rPr lang="pl-PL"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по</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пятницу</a:t>
            </a:r>
            <a:r>
              <a:rPr lang="pl-PL" sz="2200" dirty="0">
                <a:solidFill>
                  <a:srgbClr val="0070C0"/>
                </a:solidFill>
                <a:effectLst/>
                <a:latin typeface="+mn-lt"/>
                <a:ea typeface="Calibri" panose="020F0502020204030204" pitchFamily="34" charset="0"/>
                <a:cs typeface="Calibri" panose="020F0502020204030204" pitchFamily="34" charset="0"/>
              </a:rPr>
              <a:t>, </a:t>
            </a:r>
            <a:r>
              <a:rPr lang="en-GB" sz="2200" dirty="0">
                <a:solidFill>
                  <a:srgbClr val="0070C0"/>
                </a:solidFill>
                <a:effectLst/>
                <a:latin typeface="+mn-lt"/>
                <a:ea typeface="Calibri" panose="020F0502020204030204" pitchFamily="34" charset="0"/>
                <a:cs typeface="Calibri" panose="020F0502020204030204" pitchFamily="34" charset="0"/>
              </a:rPr>
              <a:t>20</a:t>
            </a:r>
            <a:r>
              <a:rPr lang="pl-PL"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января</a:t>
            </a:r>
            <a:r>
              <a:rPr lang="pl-PL" sz="2200" dirty="0">
                <a:solidFill>
                  <a:srgbClr val="0070C0"/>
                </a:solidFill>
                <a:effectLst/>
                <a:latin typeface="+mn-lt"/>
                <a:ea typeface="Calibri" panose="020F0502020204030204" pitchFamily="34" charset="0"/>
                <a:cs typeface="Calibri" panose="020F0502020204030204" pitchFamily="34" charset="0"/>
              </a:rPr>
              <a:t> 202</a:t>
            </a:r>
            <a:r>
              <a:rPr lang="en-GB" sz="2200">
                <a:solidFill>
                  <a:srgbClr val="0070C0"/>
                </a:solidFill>
                <a:effectLst/>
                <a:latin typeface="+mn-lt"/>
                <a:ea typeface="Calibri" panose="020F0502020204030204" pitchFamily="34" charset="0"/>
                <a:cs typeface="Calibri" panose="020F0502020204030204" pitchFamily="34" charset="0"/>
              </a:rPr>
              <a:t>3</a:t>
            </a:r>
            <a:r>
              <a:rPr lang="pl-PL" sz="2200">
                <a:solidFill>
                  <a:srgbClr val="0070C0"/>
                </a:solidFill>
                <a:effectLst/>
                <a:latin typeface="+mn-lt"/>
                <a:ea typeface="Calibri" panose="020F0502020204030204" pitchFamily="34" charset="0"/>
                <a:cs typeface="Calibri" panose="020F0502020204030204" pitchFamily="34" charset="0"/>
              </a:rPr>
              <a:t> </a:t>
            </a:r>
            <a:r>
              <a:rPr lang="en-GB" sz="2200" dirty="0">
                <a:solidFill>
                  <a:srgbClr val="0070C0"/>
                </a:solidFill>
                <a:effectLst/>
                <a:latin typeface="+mn-lt"/>
                <a:ea typeface="Calibri" panose="020F0502020204030204" pitchFamily="34" charset="0"/>
                <a:cs typeface="Calibri" panose="020F0502020204030204" pitchFamily="34" charset="0"/>
              </a:rPr>
              <a:t>г</a:t>
            </a:r>
            <a:r>
              <a:rPr lang="pl-PL"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Если</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вы</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ето</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пропустите</a:t>
            </a:r>
            <a:r>
              <a:rPr lang="pl-PL"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свяжитесь</a:t>
            </a:r>
            <a:r>
              <a:rPr lang="en-GB" sz="2200" dirty="0">
                <a:solidFill>
                  <a:srgbClr val="0070C0"/>
                </a:solidFill>
                <a:effectLst/>
                <a:latin typeface="+mn-lt"/>
                <a:ea typeface="Calibri" panose="020F0502020204030204" pitchFamily="34" charset="0"/>
                <a:cs typeface="Calibri" panose="020F0502020204030204" pitchFamily="34" charset="0"/>
              </a:rPr>
              <a:t> с </a:t>
            </a:r>
            <a:r>
              <a:rPr lang="en-GB" sz="2200" dirty="0" err="1">
                <a:solidFill>
                  <a:srgbClr val="0070C0"/>
                </a:solidFill>
                <a:effectLst/>
                <a:latin typeface="+mn-lt"/>
                <a:ea typeface="Calibri" panose="020F0502020204030204" pitchFamily="34" charset="0"/>
                <a:cs typeface="Calibri" panose="020F0502020204030204" pitchFamily="34" charset="0"/>
              </a:rPr>
              <a:t>выбранной</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вами</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начальной</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школой</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до</a:t>
            </a:r>
            <a:r>
              <a:rPr lang="en-GB" sz="2200" dirty="0">
                <a:solidFill>
                  <a:srgbClr val="0070C0"/>
                </a:solidFill>
                <a:effectLst/>
                <a:latin typeface="+mn-lt"/>
                <a:ea typeface="Calibri" panose="020F0502020204030204" pitchFamily="34" charset="0"/>
                <a:cs typeface="Calibri" panose="020F0502020204030204" pitchFamily="34" charset="0"/>
              </a:rPr>
              <a:t> </a:t>
            </a:r>
            <a:r>
              <a:rPr lang="pl-PL"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конца</a:t>
            </a:r>
            <a:r>
              <a:rPr lang="en-GB" sz="2200" dirty="0">
                <a:solidFill>
                  <a:srgbClr val="0070C0"/>
                </a:solidFill>
                <a:effectLst/>
                <a:latin typeface="+mn-lt"/>
                <a:ea typeface="Calibri" panose="020F0502020204030204" pitchFamily="34" charset="0"/>
                <a:cs typeface="Calibri" panose="020F0502020204030204" pitchFamily="34" charset="0"/>
              </a:rPr>
              <a:t> </a:t>
            </a:r>
            <a:r>
              <a:rPr lang="en-GB" sz="2200" dirty="0" err="1">
                <a:solidFill>
                  <a:srgbClr val="0070C0"/>
                </a:solidFill>
                <a:effectLst/>
                <a:latin typeface="+mn-lt"/>
                <a:ea typeface="Calibri" panose="020F0502020204030204" pitchFamily="34" charset="0"/>
                <a:cs typeface="Calibri" panose="020F0502020204030204" pitchFamily="34" charset="0"/>
              </a:rPr>
              <a:t>февраля</a:t>
            </a:r>
            <a:r>
              <a:rPr lang="pl-PL" sz="2200" dirty="0">
                <a:solidFill>
                  <a:srgbClr val="0070C0"/>
                </a:solidFill>
                <a:effectLst/>
                <a:latin typeface="+mn-lt"/>
                <a:ea typeface="Calibri" panose="020F0502020204030204" pitchFamily="34" charset="0"/>
                <a:cs typeface="Calibri" panose="020F0502020204030204" pitchFamily="34" charset="0"/>
              </a:rPr>
              <a:t>.    </a:t>
            </a:r>
            <a:br>
              <a:rPr lang="en-GB" sz="2200" dirty="0">
                <a:solidFill>
                  <a:srgbClr val="0070C0"/>
                </a:solidFill>
                <a:latin typeface="+mn-lt"/>
              </a:rPr>
            </a:br>
            <a:br>
              <a:rPr lang="en-GB" sz="2200" dirty="0">
                <a:solidFill>
                  <a:srgbClr val="0070C0"/>
                </a:solidFill>
                <a:latin typeface="+mn-lt"/>
              </a:rPr>
            </a:br>
            <a:r>
              <a:rPr lang="en-GB" sz="2200" dirty="0" err="1">
                <a:solidFill>
                  <a:srgbClr val="0070C0"/>
                </a:solidFill>
                <a:latin typeface="+mn-lt"/>
              </a:rPr>
              <a:t>Щелкните</a:t>
            </a:r>
            <a:r>
              <a:rPr lang="en-GB" sz="2200" dirty="0">
                <a:solidFill>
                  <a:srgbClr val="0070C0"/>
                </a:solidFill>
                <a:latin typeface="+mn-lt"/>
              </a:rPr>
              <a:t> </a:t>
            </a:r>
            <a:r>
              <a:rPr lang="en-GB" sz="2200" dirty="0" err="1">
                <a:solidFill>
                  <a:srgbClr val="0070C0"/>
                </a:solidFill>
                <a:latin typeface="+mn-lt"/>
              </a:rPr>
              <a:t>эту</a:t>
            </a:r>
            <a:r>
              <a:rPr lang="en-GB" sz="2200" dirty="0">
                <a:solidFill>
                  <a:srgbClr val="0070C0"/>
                </a:solidFill>
                <a:latin typeface="+mn-lt"/>
              </a:rPr>
              <a:t> </a:t>
            </a:r>
            <a:r>
              <a:rPr lang="en-GB" sz="2200" dirty="0" err="1">
                <a:solidFill>
                  <a:srgbClr val="0070C0"/>
                </a:solidFill>
                <a:latin typeface="+mn-lt"/>
              </a:rPr>
              <a:t>ссылку</a:t>
            </a:r>
            <a:r>
              <a:rPr lang="en-GB" sz="2200" dirty="0">
                <a:solidFill>
                  <a:srgbClr val="0070C0"/>
                </a:solidFill>
                <a:latin typeface="+mn-lt"/>
              </a:rPr>
              <a:t>, </a:t>
            </a:r>
            <a:r>
              <a:rPr lang="en-GB" sz="2200" dirty="0" err="1">
                <a:solidFill>
                  <a:srgbClr val="0070C0"/>
                </a:solidFill>
                <a:latin typeface="+mn-lt"/>
              </a:rPr>
              <a:t>чтобы</a:t>
            </a:r>
            <a:r>
              <a:rPr lang="en-GB" sz="2200" dirty="0">
                <a:solidFill>
                  <a:srgbClr val="0070C0"/>
                </a:solidFill>
                <a:latin typeface="+mn-lt"/>
              </a:rPr>
              <a:t> </a:t>
            </a:r>
            <a:r>
              <a:rPr lang="en-GB" sz="2200" dirty="0" err="1">
                <a:solidFill>
                  <a:srgbClr val="0070C0"/>
                </a:solidFill>
                <a:latin typeface="+mn-lt"/>
              </a:rPr>
              <a:t>подать</a:t>
            </a:r>
            <a:r>
              <a:rPr lang="en-GB" sz="2200" dirty="0">
                <a:solidFill>
                  <a:srgbClr val="0070C0"/>
                </a:solidFill>
                <a:latin typeface="+mn-lt"/>
              </a:rPr>
              <a:t> </a:t>
            </a:r>
            <a:r>
              <a:rPr lang="en-GB" sz="2200" dirty="0" err="1">
                <a:solidFill>
                  <a:srgbClr val="0070C0"/>
                </a:solidFill>
                <a:latin typeface="+mn-lt"/>
              </a:rPr>
              <a:t>заявку</a:t>
            </a:r>
            <a:r>
              <a:rPr lang="en-GB" sz="2200" dirty="0">
                <a:solidFill>
                  <a:srgbClr val="0070C0"/>
                </a:solidFill>
                <a:latin typeface="+mn-lt"/>
              </a:rPr>
              <a:t>: </a:t>
            </a:r>
            <a:r>
              <a:rPr lang="en-GB" sz="2200" u="sng" dirty="0">
                <a:solidFill>
                  <a:srgbClr val="0070C0"/>
                </a:solidFill>
                <a:latin typeface="+mn-lt"/>
                <a:hlinkClick r:id="rId3">
                  <a:extLst>
                    <a:ext uri="{A12FA001-AC4F-418D-AE19-62706E023703}">
                      <ahyp:hlinkClr xmlns:ahyp="http://schemas.microsoft.com/office/drawing/2018/hyperlinkcolor" val="tx"/>
                    </a:ext>
                  </a:extLst>
                </a:hlinkClick>
              </a:rPr>
              <a:t>https://www.aberdeenshire.gov.uk/schools/school-info/admissions/primary-school-registration/</a:t>
            </a:r>
            <a:endParaRPr lang="en-GB" sz="2200" dirty="0">
              <a:solidFill>
                <a:srgbClr val="0070C0"/>
              </a:solidFill>
              <a:latin typeface="+mn-lt"/>
            </a:endParaRPr>
          </a:p>
        </p:txBody>
      </p:sp>
      <p:cxnSp>
        <p:nvCxnSpPr>
          <p:cNvPr id="75" name="Straight Connector 7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C3568636-5F73-4B7D-BF9E-B8F0AD26FF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88" b="32262"/>
          <a:stretch/>
        </p:blipFill>
        <p:spPr>
          <a:xfrm>
            <a:off x="2599979" y="0"/>
            <a:ext cx="1792580" cy="525780"/>
          </a:xfrm>
          <a:prstGeom prst="rect">
            <a:avLst/>
          </a:prstGeom>
        </p:spPr>
      </p:pic>
      <p:sp>
        <p:nvSpPr>
          <p:cNvPr id="4" name="Rectangle 3">
            <a:extLst>
              <a:ext uri="{FF2B5EF4-FFF2-40B4-BE49-F238E27FC236}">
                <a16:creationId xmlns:a16="http://schemas.microsoft.com/office/drawing/2014/main" id="{7215AA5B-2A3D-4631-B763-1BC4ACD0D0A3}"/>
              </a:ext>
            </a:extLst>
          </p:cNvPr>
          <p:cNvSpPr/>
          <p:nvPr/>
        </p:nvSpPr>
        <p:spPr>
          <a:xfrm>
            <a:off x="149159" y="5702467"/>
            <a:ext cx="6518547" cy="1015663"/>
          </a:xfrm>
          <a:prstGeom prst="rect">
            <a:avLst/>
          </a:prstGeom>
        </p:spPr>
        <p:txBody>
          <a:bodyPr wrap="square">
            <a:spAutoFit/>
          </a:bodyPr>
          <a:lstStyle/>
          <a:p>
            <a:r>
              <a:rPr lang="en-GB" sz="2000" dirty="0" err="1">
                <a:solidFill>
                  <a:srgbClr val="0070C0"/>
                </a:solidFill>
              </a:rPr>
              <a:t>Если</a:t>
            </a:r>
            <a:r>
              <a:rPr lang="en-GB" sz="2000" dirty="0">
                <a:solidFill>
                  <a:srgbClr val="0070C0"/>
                </a:solidFill>
              </a:rPr>
              <a:t> </a:t>
            </a:r>
            <a:r>
              <a:rPr lang="en-GB" sz="2000" dirty="0" err="1">
                <a:solidFill>
                  <a:srgbClr val="0070C0"/>
                </a:solidFill>
              </a:rPr>
              <a:t>вам</a:t>
            </a:r>
            <a:r>
              <a:rPr lang="en-GB" sz="2000" dirty="0">
                <a:solidFill>
                  <a:srgbClr val="0070C0"/>
                </a:solidFill>
              </a:rPr>
              <a:t> </a:t>
            </a:r>
            <a:r>
              <a:rPr lang="en-GB" sz="2000" dirty="0" err="1">
                <a:solidFill>
                  <a:srgbClr val="0070C0"/>
                </a:solidFill>
              </a:rPr>
              <a:t>нужен</a:t>
            </a:r>
            <a:r>
              <a:rPr lang="en-GB" sz="2000" dirty="0">
                <a:solidFill>
                  <a:srgbClr val="0070C0"/>
                </a:solidFill>
              </a:rPr>
              <a:t> </a:t>
            </a:r>
            <a:r>
              <a:rPr lang="en-GB" sz="2000" dirty="0" err="1">
                <a:solidFill>
                  <a:srgbClr val="0070C0"/>
                </a:solidFill>
              </a:rPr>
              <a:t>переводчик</a:t>
            </a:r>
            <a:r>
              <a:rPr lang="en-GB" sz="2000" dirty="0">
                <a:solidFill>
                  <a:srgbClr val="0070C0"/>
                </a:solidFill>
              </a:rPr>
              <a:t> </a:t>
            </a:r>
            <a:r>
              <a:rPr lang="en-GB" sz="2000" dirty="0" err="1">
                <a:solidFill>
                  <a:srgbClr val="0070C0"/>
                </a:solidFill>
              </a:rPr>
              <a:t>для</a:t>
            </a:r>
            <a:r>
              <a:rPr lang="en-GB" sz="2000" dirty="0">
                <a:solidFill>
                  <a:srgbClr val="0070C0"/>
                </a:solidFill>
              </a:rPr>
              <a:t> </a:t>
            </a:r>
            <a:r>
              <a:rPr lang="en-GB" sz="2000" dirty="0" err="1">
                <a:solidFill>
                  <a:srgbClr val="0070C0"/>
                </a:solidFill>
              </a:rPr>
              <a:t>помощи</a:t>
            </a:r>
            <a:r>
              <a:rPr lang="en-GB" sz="2000" dirty="0">
                <a:solidFill>
                  <a:srgbClr val="0070C0"/>
                </a:solidFill>
              </a:rPr>
              <a:t> с </a:t>
            </a:r>
            <a:r>
              <a:rPr lang="en-GB" sz="2000" dirty="0" err="1">
                <a:solidFill>
                  <a:srgbClr val="0070C0"/>
                </a:solidFill>
              </a:rPr>
              <a:t>заявлением</a:t>
            </a:r>
            <a:r>
              <a:rPr lang="en-GB" sz="2000" dirty="0">
                <a:solidFill>
                  <a:srgbClr val="0070C0"/>
                </a:solidFill>
              </a:rPr>
              <a:t> </a:t>
            </a:r>
            <a:r>
              <a:rPr lang="en-GB" sz="2000" dirty="0" err="1">
                <a:solidFill>
                  <a:srgbClr val="0070C0"/>
                </a:solidFill>
              </a:rPr>
              <a:t>вашего</a:t>
            </a:r>
            <a:r>
              <a:rPr lang="en-GB" sz="2000" dirty="0">
                <a:solidFill>
                  <a:srgbClr val="0070C0"/>
                </a:solidFill>
              </a:rPr>
              <a:t> </a:t>
            </a:r>
            <a:r>
              <a:rPr lang="en-GB" sz="2000" dirty="0" err="1">
                <a:solidFill>
                  <a:srgbClr val="0070C0"/>
                </a:solidFill>
              </a:rPr>
              <a:t>ребенка</a:t>
            </a:r>
            <a:r>
              <a:rPr lang="en-GB" sz="2000" dirty="0">
                <a:solidFill>
                  <a:srgbClr val="0070C0"/>
                </a:solidFill>
              </a:rPr>
              <a:t>, </a:t>
            </a:r>
            <a:r>
              <a:rPr lang="en-GB" sz="2000" dirty="0" err="1">
                <a:solidFill>
                  <a:srgbClr val="0070C0"/>
                </a:solidFill>
              </a:rPr>
              <a:t>свяжитесь</a:t>
            </a:r>
            <a:r>
              <a:rPr lang="en-GB" sz="2000" dirty="0">
                <a:solidFill>
                  <a:srgbClr val="0070C0"/>
                </a:solidFill>
              </a:rPr>
              <a:t> с </a:t>
            </a:r>
            <a:r>
              <a:rPr lang="en-GB" sz="2000" dirty="0" err="1">
                <a:solidFill>
                  <a:srgbClr val="0070C0"/>
                </a:solidFill>
              </a:rPr>
              <a:t>нами</a:t>
            </a:r>
            <a:r>
              <a:rPr lang="en-GB" sz="2000" dirty="0">
                <a:solidFill>
                  <a:srgbClr val="0070C0"/>
                </a:solidFill>
              </a:rPr>
              <a:t> </a:t>
            </a:r>
            <a:r>
              <a:rPr lang="en-GB" sz="2000" dirty="0" err="1">
                <a:solidFill>
                  <a:srgbClr val="0070C0"/>
                </a:solidFill>
              </a:rPr>
              <a:t>по</a:t>
            </a:r>
            <a:r>
              <a:rPr lang="en-GB" sz="2000" dirty="0">
                <a:solidFill>
                  <a:srgbClr val="0070C0"/>
                </a:solidFill>
              </a:rPr>
              <a:t> </a:t>
            </a:r>
            <a:r>
              <a:rPr lang="en-GB" sz="2000" dirty="0" err="1">
                <a:solidFill>
                  <a:srgbClr val="0070C0"/>
                </a:solidFill>
              </a:rPr>
              <a:t>электронной</a:t>
            </a:r>
            <a:r>
              <a:rPr lang="en-GB" sz="2000" dirty="0">
                <a:solidFill>
                  <a:srgbClr val="0070C0"/>
                </a:solidFill>
              </a:rPr>
              <a:t> </a:t>
            </a:r>
            <a:r>
              <a:rPr lang="en-GB" sz="2000" dirty="0" err="1">
                <a:solidFill>
                  <a:srgbClr val="0070C0"/>
                </a:solidFill>
              </a:rPr>
              <a:t>почтe</a:t>
            </a:r>
            <a:r>
              <a:rPr lang="en-GB" sz="2000" dirty="0">
                <a:solidFill>
                  <a:srgbClr val="0070C0"/>
                </a:solidFill>
              </a:rPr>
              <a:t>:</a:t>
            </a:r>
            <a:r>
              <a:rPr lang="en-GB" sz="2000" dirty="0"/>
              <a:t> </a:t>
            </a:r>
            <a:r>
              <a:rPr lang="en-GB" sz="2000" u="sng" dirty="0">
                <a:hlinkClick r:id="rId5"/>
              </a:rPr>
              <a:t>eal.service@aberdeenshire.gov.uk</a:t>
            </a:r>
            <a:endParaRPr lang="en-GB" sz="2000" dirty="0"/>
          </a:p>
        </p:txBody>
      </p:sp>
    </p:spTree>
    <p:extLst>
      <p:ext uri="{BB962C8B-B14F-4D97-AF65-F5344CB8AC3E}">
        <p14:creationId xmlns:p14="http://schemas.microsoft.com/office/powerpoint/2010/main" val="41960379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f6f942-8283-49a7-b50d-08119ce8305e">
      <Terms xmlns="http://schemas.microsoft.com/office/infopath/2007/PartnerControls"/>
    </lcf76f155ced4ddcb4097134ff3c332f>
    <TaxCatchAll xmlns="b286816e-519d-42c6-8f15-1a4235facbd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B024259AC97D43AC434F82B70487A8" ma:contentTypeVersion="15" ma:contentTypeDescription="Create a new document." ma:contentTypeScope="" ma:versionID="bb2f7639257cea7767dbdc134ecf0179">
  <xsd:schema xmlns:xsd="http://www.w3.org/2001/XMLSchema" xmlns:xs="http://www.w3.org/2001/XMLSchema" xmlns:p="http://schemas.microsoft.com/office/2006/metadata/properties" xmlns:ns2="d7f6f942-8283-49a7-b50d-08119ce8305e" xmlns:ns3="88be6acd-ca91-45e1-a55e-f94b3e6c488a" xmlns:ns4="b286816e-519d-42c6-8f15-1a4235facbd1" targetNamespace="http://schemas.microsoft.com/office/2006/metadata/properties" ma:root="true" ma:fieldsID="c5103a4f261c0f6b3560cbae7707ea0f" ns2:_="" ns3:_="" ns4:_="">
    <xsd:import namespace="d7f6f942-8283-49a7-b50d-08119ce8305e"/>
    <xsd:import namespace="88be6acd-ca91-45e1-a55e-f94b3e6c488a"/>
    <xsd:import namespace="b286816e-519d-42c6-8f15-1a4235facb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6f942-8283-49a7-b50d-08119ce830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c9237bb-78b7-42cf-81ab-aa5abb9ec15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be6acd-ca91-45e1-a55e-f94b3e6c488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86816e-519d-42c6-8f15-1a4235facbd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75d9071-8add-477e-bbd4-52f695b65efd}" ma:internalName="TaxCatchAll" ma:showField="CatchAllData" ma:web="88be6acd-ca91-45e1-a55e-f94b3e6c48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056EBA-E113-4E19-A02E-949776B49C74}">
  <ds:schemaRefs>
    <ds:schemaRef ds:uri="http://schemas.microsoft.com/sharepoint/v3/contenttype/forms"/>
  </ds:schemaRefs>
</ds:datastoreItem>
</file>

<file path=customXml/itemProps2.xml><?xml version="1.0" encoding="utf-8"?>
<ds:datastoreItem xmlns:ds="http://schemas.openxmlformats.org/officeDocument/2006/customXml" ds:itemID="{12A4E2D1-16DF-482B-A2F9-6DF46FBCDA71}">
  <ds:schemaRefs>
    <ds:schemaRef ds:uri="http://purl.org/dc/terms/"/>
    <ds:schemaRef ds:uri="http://schemas.openxmlformats.org/package/2006/metadata/core-properties"/>
    <ds:schemaRef ds:uri="http://purl.org/dc/dcmitype/"/>
    <ds:schemaRef ds:uri="0f78a829-1d15-475d-bae1-e2585bfd43c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d7f6f942-8283-49a7-b50d-08119ce8305e"/>
    <ds:schemaRef ds:uri="b286816e-519d-42c6-8f15-1a4235facbd1"/>
  </ds:schemaRefs>
</ds:datastoreItem>
</file>

<file path=customXml/itemProps3.xml><?xml version="1.0" encoding="utf-8"?>
<ds:datastoreItem xmlns:ds="http://schemas.openxmlformats.org/officeDocument/2006/customXml" ds:itemID="{2697A8C5-CF87-4AC0-9FD9-538A2085E0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f6f942-8283-49a7-b50d-08119ce8305e"/>
    <ds:schemaRef ds:uri="88be6acd-ca91-45e1-a55e-f94b3e6c488a"/>
    <ds:schemaRef ds:uri="b286816e-519d-42c6-8f15-1a4235fac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141</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Trebuchet MS</vt:lpstr>
      <vt:lpstr>Wingdings 3</vt:lpstr>
      <vt:lpstr>Facet</vt:lpstr>
      <vt:lpstr>Школа Если ваш ребенок родился в период с 1 марта 2018 года по 28 февраля 2019 года, вы можете зарегистрировать его в январе 2023 года, чтобы начать посещать школу в августе 2023 года.   Период регистрации на школьные места, нa 2023-2024 учебный год открыт с понедельника, 16 января, по пятницу, 20 января 2023 г. Если вы ето пропустите, свяжитесь с выбранной вами начальной школой до  конца февраля.      Щелкните эту ссылку, чтобы подать заявку: https://www.aberdeenshire.gov.uk/schools/school-info/admissions/primary-school-registration/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Pre-school early learning 3/4 years old Children who were born between 1st March 2016 and 28th February 2019 are entitled to free early learning and childcare in the school term 2021 to 2022.  Click on https://www.aberdeenshire.gov.uk/social-care-and-health/childcare-and-early-learning/3-and-4-year-olds/ for information. Contact your local nursery if you need help.  </dc:title>
  <dc:creator>Ian Brownlee</dc:creator>
  <cp:lastModifiedBy>Ian Brownlee</cp:lastModifiedBy>
  <cp:revision>11</cp:revision>
  <dcterms:created xsi:type="dcterms:W3CDTF">2021-01-13T11:34:58Z</dcterms:created>
  <dcterms:modified xsi:type="dcterms:W3CDTF">2022-11-22T14:36:32Z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0x0101005AB024259AC97D43AC434F82B70487A8</vt:lpwstr>
  </property>
  <property fmtid="{D5CDD505-2E9C-101B-9397-08002B2CF9AE}" pid="3" name="MediaServiceImageTags">
    <vt:lpwstr/>
  </property>
</Properties>
</file>