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91D1AB58-1DFB-4BD4-936D-72C1790071EA}"/>
    <pc:docChg chg="modSld">
      <pc:chgData name="Ian Brownlee" userId="ee09a8d8-3916-415b-82ba-5e3f0bba9e2f" providerId="ADAL" clId="{91D1AB58-1DFB-4BD4-936D-72C1790071EA}" dt="2021-11-12T11:25:44.577" v="3" actId="20577"/>
      <pc:docMkLst>
        <pc:docMk/>
      </pc:docMkLst>
      <pc:sldChg chg="modSp mod">
        <pc:chgData name="Ian Brownlee" userId="ee09a8d8-3916-415b-82ba-5e3f0bba9e2f" providerId="ADAL" clId="{91D1AB58-1DFB-4BD4-936D-72C1790071EA}" dt="2021-11-12T11:25:44.577" v="3" actId="20577"/>
        <pc:sldMkLst>
          <pc:docMk/>
          <pc:sldMk cId="4196037934" sldId="256"/>
        </pc:sldMkLst>
        <pc:spChg chg="mod">
          <ac:chgData name="Ian Brownlee" userId="ee09a8d8-3916-415b-82ba-5e3f0bba9e2f" providerId="ADAL" clId="{91D1AB58-1DFB-4BD4-936D-72C1790071EA}" dt="2021-11-12T11:25:44.577" v="3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CADB58C6-CC87-49BA-A629-B0256487EDF1}"/>
    <pc:docChg chg="modSld">
      <pc:chgData name="Ian Brownlee" userId="ee09a8d8-3916-415b-82ba-5e3f0bba9e2f" providerId="ADAL" clId="{CADB58C6-CC87-49BA-A629-B0256487EDF1}" dt="2022-11-22T13:58:50.983" v="3" actId="20577"/>
      <pc:docMkLst>
        <pc:docMk/>
      </pc:docMkLst>
      <pc:sldChg chg="modSp mod">
        <pc:chgData name="Ian Brownlee" userId="ee09a8d8-3916-415b-82ba-5e3f0bba9e2f" providerId="ADAL" clId="{CADB58C6-CC87-49BA-A629-B0256487EDF1}" dt="2022-11-22T13:58:50.983" v="3" actId="20577"/>
        <pc:sldMkLst>
          <pc:docMk/>
          <pc:sldMk cId="4196037934" sldId="256"/>
        </pc:sldMkLst>
        <pc:spChg chg="mod">
          <ac:chgData name="Ian Brownlee" userId="ee09a8d8-3916-415b-82ba-5e3f0bba9e2f" providerId="ADAL" clId="{CADB58C6-CC87-49BA-A629-B0256487EDF1}" dt="2022-11-22T13:58:50.983" v="3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hibited2andCensus@aberdeenshire.gov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6871959" y="-8467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959" y="534719"/>
            <a:ext cx="7080886" cy="5805493"/>
          </a:xfrm>
        </p:spPr>
        <p:txBody>
          <a:bodyPr anchor="t" anchorCtr="0">
            <a:noAutofit/>
          </a:bodyPr>
          <a:lstStyle/>
          <a:p>
            <a:pPr lvl="0" algn="l"/>
            <a:r>
              <a:rPr lang="en-GB" sz="2400" b="1" dirty="0" err="1">
                <a:solidFill>
                  <a:srgbClr val="002060"/>
                </a:solidFill>
              </a:rPr>
              <a:t>Дошкольное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раннее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обучение</a:t>
            </a:r>
            <a:br>
              <a:rPr lang="en-GB" sz="2400" dirty="0"/>
            </a:br>
            <a:r>
              <a:rPr lang="en-GB" sz="2400" dirty="0" err="1">
                <a:solidFill>
                  <a:srgbClr val="0070C0"/>
                </a:solidFill>
              </a:rPr>
              <a:t>Некоторые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дети</a:t>
            </a:r>
            <a:r>
              <a:rPr lang="en-GB" sz="2400" dirty="0">
                <a:solidFill>
                  <a:srgbClr val="0070C0"/>
                </a:solidFill>
              </a:rPr>
              <a:t> в </a:t>
            </a:r>
            <a:r>
              <a:rPr lang="en-GB" sz="2400" dirty="0" err="1">
                <a:solidFill>
                  <a:srgbClr val="0070C0"/>
                </a:solidFill>
              </a:rPr>
              <a:t>возрасте</a:t>
            </a:r>
            <a:r>
              <a:rPr lang="en-GB" sz="2400" dirty="0">
                <a:solidFill>
                  <a:srgbClr val="0070C0"/>
                </a:solidFill>
              </a:rPr>
              <a:t> 2 </a:t>
            </a:r>
            <a:r>
              <a:rPr lang="en-GB" sz="2400" dirty="0" err="1">
                <a:solidFill>
                  <a:srgbClr val="0070C0"/>
                </a:solidFill>
              </a:rPr>
              <a:t>лет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имеют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право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на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бесплатное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раннее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обучение</a:t>
            </a:r>
            <a:r>
              <a:rPr lang="en-GB" sz="2400" dirty="0">
                <a:solidFill>
                  <a:srgbClr val="0070C0"/>
                </a:solidFill>
              </a:rPr>
              <a:t> (</a:t>
            </a:r>
            <a:r>
              <a:rPr lang="en-GB" sz="2400" dirty="0" err="1">
                <a:solidFill>
                  <a:srgbClr val="0070C0"/>
                </a:solidFill>
              </a:rPr>
              <a:t>ясли</a:t>
            </a:r>
            <a:r>
              <a:rPr lang="en-GB" sz="2400" dirty="0">
                <a:solidFill>
                  <a:srgbClr val="0070C0"/>
                </a:solidFill>
              </a:rPr>
              <a:t>) </a:t>
            </a:r>
            <a:r>
              <a:rPr lang="en-GB" sz="2400" dirty="0" err="1">
                <a:solidFill>
                  <a:srgbClr val="0070C0"/>
                </a:solidFill>
              </a:rPr>
              <a:t>или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уход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за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детьми</a:t>
            </a:r>
            <a:r>
              <a:rPr lang="en-GB" sz="2400" dirty="0">
                <a:solidFill>
                  <a:srgbClr val="0070C0"/>
                </a:solidFill>
              </a:rPr>
              <a:t>.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 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 err="1">
                <a:solidFill>
                  <a:srgbClr val="0070C0"/>
                </a:solidFill>
              </a:rPr>
              <a:t>Если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вы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имеете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право</a:t>
            </a:r>
            <a:r>
              <a:rPr lang="en-GB" sz="2400" dirty="0">
                <a:solidFill>
                  <a:srgbClr val="0070C0"/>
                </a:solidFill>
              </a:rPr>
              <a:t> (</a:t>
            </a:r>
            <a:r>
              <a:rPr lang="en-GB" sz="2400" dirty="0" err="1">
                <a:solidFill>
                  <a:srgbClr val="0070C0"/>
                </a:solidFill>
              </a:rPr>
              <a:t>пособие</a:t>
            </a:r>
            <a:r>
              <a:rPr lang="en-GB" sz="2400" dirty="0">
                <a:solidFill>
                  <a:srgbClr val="0070C0"/>
                </a:solidFill>
              </a:rPr>
              <a:t>/ </a:t>
            </a:r>
            <a:r>
              <a:rPr lang="en-GB" sz="2400" dirty="0" err="1">
                <a:solidFill>
                  <a:srgbClr val="0070C0"/>
                </a:solidFill>
              </a:rPr>
              <a:t>низкий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доход</a:t>
            </a:r>
            <a:r>
              <a:rPr lang="en-GB" sz="2400" dirty="0">
                <a:solidFill>
                  <a:srgbClr val="0070C0"/>
                </a:solidFill>
              </a:rPr>
              <a:t> и </a:t>
            </a:r>
            <a:r>
              <a:rPr lang="en-GB" sz="2400" dirty="0" err="1">
                <a:solidFill>
                  <a:srgbClr val="0070C0"/>
                </a:solidFill>
              </a:rPr>
              <a:t>т.д</a:t>
            </a:r>
            <a:r>
              <a:rPr lang="en-GB" sz="2400" dirty="0">
                <a:solidFill>
                  <a:srgbClr val="0070C0"/>
                </a:solidFill>
              </a:rPr>
              <a:t>.), и </a:t>
            </a:r>
            <a:r>
              <a:rPr lang="en-GB" sz="2400" dirty="0" err="1">
                <a:solidFill>
                  <a:srgbClr val="0070C0"/>
                </a:solidFill>
              </a:rPr>
              <a:t>ваш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ребенок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родился</a:t>
            </a:r>
            <a:r>
              <a:rPr lang="en-GB" sz="2400" dirty="0">
                <a:solidFill>
                  <a:srgbClr val="0070C0"/>
                </a:solidFill>
              </a:rPr>
              <a:t> в </a:t>
            </a:r>
            <a:r>
              <a:rPr lang="en-GB" sz="2400" dirty="0" err="1">
                <a:solidFill>
                  <a:srgbClr val="0070C0"/>
                </a:solidFill>
              </a:rPr>
              <a:t>период</a:t>
            </a:r>
            <a:r>
              <a:rPr lang="en-GB" sz="2400" dirty="0">
                <a:solidFill>
                  <a:srgbClr val="0070C0"/>
                </a:solidFill>
              </a:rPr>
              <a:t> с 1 </a:t>
            </a:r>
            <a:r>
              <a:rPr lang="en-GB" sz="2400" dirty="0" err="1">
                <a:solidFill>
                  <a:srgbClr val="0070C0"/>
                </a:solidFill>
              </a:rPr>
              <a:t>марта</a:t>
            </a:r>
            <a:r>
              <a:rPr lang="en-GB" sz="2400" dirty="0">
                <a:solidFill>
                  <a:srgbClr val="0070C0"/>
                </a:solidFill>
              </a:rPr>
              <a:t> 2021 </a:t>
            </a:r>
            <a:r>
              <a:rPr lang="en-GB" sz="2400" dirty="0" err="1">
                <a:solidFill>
                  <a:srgbClr val="0070C0"/>
                </a:solidFill>
              </a:rPr>
              <a:t>года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по</a:t>
            </a:r>
            <a:r>
              <a:rPr lang="en-GB" sz="2400" dirty="0">
                <a:solidFill>
                  <a:srgbClr val="0070C0"/>
                </a:solidFill>
              </a:rPr>
              <a:t> 28 </a:t>
            </a:r>
            <a:r>
              <a:rPr lang="en-GB" sz="2400" dirty="0" err="1">
                <a:solidFill>
                  <a:srgbClr val="0070C0"/>
                </a:solidFill>
              </a:rPr>
              <a:t>февраля</a:t>
            </a:r>
            <a:r>
              <a:rPr lang="en-GB" sz="2400">
                <a:solidFill>
                  <a:srgbClr val="0070C0"/>
                </a:solidFill>
              </a:rPr>
              <a:t> 2022 </a:t>
            </a:r>
            <a:r>
              <a:rPr lang="en-GB" sz="2400" dirty="0" err="1">
                <a:solidFill>
                  <a:srgbClr val="0070C0"/>
                </a:solidFill>
              </a:rPr>
              <a:t>года</a:t>
            </a:r>
            <a:r>
              <a:rPr lang="en-GB" sz="2400" dirty="0">
                <a:solidFill>
                  <a:srgbClr val="0070C0"/>
                </a:solidFill>
              </a:rPr>
              <a:t>, </a:t>
            </a:r>
            <a:r>
              <a:rPr lang="en-GB" sz="2400" dirty="0" err="1">
                <a:solidFill>
                  <a:srgbClr val="0070C0"/>
                </a:solidFill>
              </a:rPr>
              <a:t>вы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можете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получить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доступ</a:t>
            </a:r>
            <a:r>
              <a:rPr lang="en-GB" sz="2400" dirty="0">
                <a:solidFill>
                  <a:srgbClr val="0070C0"/>
                </a:solidFill>
              </a:rPr>
              <a:t> в </a:t>
            </a:r>
            <a:r>
              <a:rPr lang="en-GB" sz="2400" dirty="0" err="1">
                <a:solidFill>
                  <a:srgbClr val="0070C0"/>
                </a:solidFill>
              </a:rPr>
              <a:t>детский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сад</a:t>
            </a:r>
            <a:r>
              <a:rPr lang="en-GB" sz="2400" dirty="0">
                <a:solidFill>
                  <a:srgbClr val="0070C0"/>
                </a:solidFill>
              </a:rPr>
              <a:t>. </a:t>
            </a:r>
            <a:r>
              <a:rPr lang="en-GB" sz="2400" u="sng" dirty="0">
                <a:hlinkClick r:id="rId3"/>
              </a:rPr>
              <a:t>https://www.aberdeenshire.gov.uk/social-care-and-health/childcare-and-early-learning/2-year-olds/</a:t>
            </a:r>
            <a:br>
              <a:rPr lang="en-GB" sz="2400" dirty="0"/>
            </a:br>
            <a:r>
              <a:rPr lang="en-GB" sz="2400" dirty="0"/>
              <a:t> </a:t>
            </a:r>
            <a:br>
              <a:rPr lang="en-GB" sz="2400" dirty="0"/>
            </a:br>
            <a:endParaRPr lang="en-GB" sz="2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5455297" y="191819"/>
            <a:ext cx="1792580" cy="685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D8E542-8D6C-441C-B224-C286A2C609BA}"/>
              </a:ext>
            </a:extLst>
          </p:cNvPr>
          <p:cNvSpPr/>
          <p:nvPr/>
        </p:nvSpPr>
        <p:spPr>
          <a:xfrm>
            <a:off x="101171" y="4991995"/>
            <a:ext cx="7247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rgbClr val="0070C0"/>
                </a:solidFill>
              </a:rPr>
              <a:t>Если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вам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нужна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помощь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или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совет</a:t>
            </a:r>
            <a:r>
              <a:rPr lang="en-GB" sz="2800" dirty="0">
                <a:solidFill>
                  <a:srgbClr val="0070C0"/>
                </a:solidFill>
              </a:rPr>
              <a:t>, </a:t>
            </a:r>
            <a:r>
              <a:rPr lang="en-GB" sz="2800" dirty="0" err="1">
                <a:solidFill>
                  <a:srgbClr val="0070C0"/>
                </a:solidFill>
              </a:rPr>
              <a:t>отправьте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электронное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письмо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по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 err="1">
                <a:solidFill>
                  <a:srgbClr val="0070C0"/>
                </a:solidFill>
              </a:rPr>
              <a:t>адресу</a:t>
            </a:r>
            <a:r>
              <a:rPr lang="en-GB" sz="2800" dirty="0">
                <a:solidFill>
                  <a:srgbClr val="0070C0"/>
                </a:solidFill>
              </a:rPr>
              <a:t>: </a:t>
            </a:r>
            <a:r>
              <a:rPr lang="en-GB" sz="2800" u="sng" dirty="0">
                <a:hlinkClick r:id="rId5"/>
              </a:rPr>
              <a:t>Elhibited2andCensus@aberdeenshire.gov.uk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customXml/itemProps2.xml><?xml version="1.0" encoding="utf-8"?>
<ds:datastoreItem xmlns:ds="http://schemas.openxmlformats.org/officeDocument/2006/customXml" ds:itemID="{F19617EE-B7AF-491F-9C60-1D9814CD96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Дошкольное раннее обучение Некоторые дети в возрасте 2 лет имеют право на бесплатное раннее обучение (ясли) или уход за детьми.   Если вы имеете право (пособие/ низкий доход и т.д.), и ваш ребенок родился в период с 1 марта 2021 года по 28 февраля 2022 года, вы можете получить доступ в детский сад. https://www.aberdeenshire.gov.uk/social-care-and-health/childcare-and-early-learning/2-year-olds/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10</cp:revision>
  <dcterms:created xsi:type="dcterms:W3CDTF">2021-01-13T09:53:37Z</dcterms:created>
  <dcterms:modified xsi:type="dcterms:W3CDTF">2022-11-22T13:58:53Z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