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8" d="100"/>
          <a:sy n="38" d="100"/>
        </p:scale>
        <p:origin x="20" y="5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Brownlee" userId="ee09a8d8-3916-415b-82ba-5e3f0bba9e2f" providerId="ADAL" clId="{85F09FB5-31BC-4353-A18B-55387C7A3DFB}"/>
    <pc:docChg chg="modSld">
      <pc:chgData name="Ian Brownlee" userId="ee09a8d8-3916-415b-82ba-5e3f0bba9e2f" providerId="ADAL" clId="{85F09FB5-31BC-4353-A18B-55387C7A3DFB}" dt="2022-01-10T16:54:53.346" v="13" actId="13926"/>
      <pc:docMkLst>
        <pc:docMk/>
      </pc:docMkLst>
      <pc:sldChg chg="modSp mod">
        <pc:chgData name="Ian Brownlee" userId="ee09a8d8-3916-415b-82ba-5e3f0bba9e2f" providerId="ADAL" clId="{85F09FB5-31BC-4353-A18B-55387C7A3DFB}" dt="2022-01-10T16:54:53.346" v="13" actId="13926"/>
        <pc:sldMkLst>
          <pc:docMk/>
          <pc:sldMk cId="4196037934" sldId="256"/>
        </pc:sldMkLst>
        <pc:spChg chg="mod">
          <ac:chgData name="Ian Brownlee" userId="ee09a8d8-3916-415b-82ba-5e3f0bba9e2f" providerId="ADAL" clId="{85F09FB5-31BC-4353-A18B-55387C7A3DFB}" dt="2022-01-10T16:54:53.346" v="13" actId="13926"/>
          <ac:spMkLst>
            <pc:docMk/>
            <pc:sldMk cId="4196037934" sldId="256"/>
            <ac:spMk id="2" creationId="{00000000-0000-0000-0000-000000000000}"/>
          </ac:spMkLst>
        </pc:spChg>
        <pc:picChg chg="mod">
          <ac:chgData name="Ian Brownlee" userId="ee09a8d8-3916-415b-82ba-5e3f0bba9e2f" providerId="ADAL" clId="{85F09FB5-31BC-4353-A18B-55387C7A3DFB}" dt="2022-01-10T15:55:44.243" v="12" actId="1076"/>
          <ac:picMkLst>
            <pc:docMk/>
            <pc:sldMk cId="4196037934" sldId="256"/>
            <ac:picMk id="6" creationId="{6DCCD277-FDB9-478D-A6F8-94F43F6D6A51}"/>
          </ac:picMkLst>
        </pc:picChg>
      </pc:sldChg>
    </pc:docChg>
  </pc:docChgLst>
  <pc:docChgLst>
    <pc:chgData name="Ian Brownlee" userId="ee09a8d8-3916-415b-82ba-5e3f0bba9e2f" providerId="ADAL" clId="{BEE11F7E-E02F-4829-A959-AF90616E26CA}"/>
    <pc:docChg chg="modSld">
      <pc:chgData name="Ian Brownlee" userId="ee09a8d8-3916-415b-82ba-5e3f0bba9e2f" providerId="ADAL" clId="{BEE11F7E-E02F-4829-A959-AF90616E26CA}" dt="2022-11-22T14:15:01.868" v="19" actId="20577"/>
      <pc:docMkLst>
        <pc:docMk/>
      </pc:docMkLst>
      <pc:sldChg chg="modSp mod">
        <pc:chgData name="Ian Brownlee" userId="ee09a8d8-3916-415b-82ba-5e3f0bba9e2f" providerId="ADAL" clId="{BEE11F7E-E02F-4829-A959-AF90616E26CA}" dt="2022-11-22T14:15:01.868" v="19" actId="20577"/>
        <pc:sldMkLst>
          <pc:docMk/>
          <pc:sldMk cId="4196037934" sldId="256"/>
        </pc:sldMkLst>
        <pc:spChg chg="mod">
          <ac:chgData name="Ian Brownlee" userId="ee09a8d8-3916-415b-82ba-5e3f0bba9e2f" providerId="ADAL" clId="{BEE11F7E-E02F-4829-A959-AF90616E26CA}" dt="2022-11-22T14:15:01.868" v="19" actId="20577"/>
          <ac:spMkLst>
            <pc:docMk/>
            <pc:sldMk cId="4196037934" sldId="256"/>
            <ac:spMk id="2" creationId="{00000000-0000-0000-0000-000000000000}"/>
          </ac:spMkLst>
        </pc:spChg>
      </pc:sldChg>
    </pc:docChg>
  </pc:docChgLst>
  <pc:docChgLst>
    <pc:chgData name="Ian Brownlee" userId="ee09a8d8-3916-415b-82ba-5e3f0bba9e2f" providerId="ADAL" clId="{D0C3C6D4-F4EC-4584-8BA2-496D865D8788}"/>
    <pc:docChg chg="undo custSel modSld">
      <pc:chgData name="Ian Brownlee" userId="ee09a8d8-3916-415b-82ba-5e3f0bba9e2f" providerId="ADAL" clId="{D0C3C6D4-F4EC-4584-8BA2-496D865D8788}" dt="2022-12-09T11:39:54.564" v="37" actId="14100"/>
      <pc:docMkLst>
        <pc:docMk/>
      </pc:docMkLst>
      <pc:sldChg chg="modSp mod">
        <pc:chgData name="Ian Brownlee" userId="ee09a8d8-3916-415b-82ba-5e3f0bba9e2f" providerId="ADAL" clId="{D0C3C6D4-F4EC-4584-8BA2-496D865D8788}" dt="2022-12-09T11:39:54.564" v="37" actId="14100"/>
        <pc:sldMkLst>
          <pc:docMk/>
          <pc:sldMk cId="4196037934" sldId="256"/>
        </pc:sldMkLst>
        <pc:spChg chg="mod">
          <ac:chgData name="Ian Brownlee" userId="ee09a8d8-3916-415b-82ba-5e3f0bba9e2f" providerId="ADAL" clId="{D0C3C6D4-F4EC-4584-8BA2-496D865D8788}" dt="2022-12-09T11:39:54.564" v="37" actId="14100"/>
          <ac:spMkLst>
            <pc:docMk/>
            <pc:sldMk cId="4196037934" sldId="256"/>
            <ac:spMk id="2" creationId="{00000000-0000-0000-0000-000000000000}"/>
          </ac:spMkLst>
        </pc:spChg>
        <pc:spChg chg="mod">
          <ac:chgData name="Ian Brownlee" userId="ee09a8d8-3916-415b-82ba-5e3f0bba9e2f" providerId="ADAL" clId="{D0C3C6D4-F4EC-4584-8BA2-496D865D8788}" dt="2022-12-09T11:38:07.425" v="13" actId="1076"/>
          <ac:spMkLst>
            <pc:docMk/>
            <pc:sldMk cId="4196037934" sldId="256"/>
            <ac:spMk id="3" creationId="{E264C772-ADE5-47D3-AA24-0D6BFEF5488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7174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5286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62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73866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93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0505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9350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18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464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259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1353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3354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2520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384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6F0029-C955-4144-BB1D-AFBF48BD5AF1}" type="datetimeFigureOut">
              <a:rPr lang="en-GB" smtClean="0"/>
              <a:pPr/>
              <a:t>09/12/2022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44512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
        <p:nvSpPr>
          <p:cNvPr id="5" name="Date Placeholder 4"/>
          <p:cNvSpPr>
            <a:spLocks noGrp="1"/>
          </p:cNvSpPr>
          <p:nvPr>
            <p:ph type="dt" sz="half" idx="10"/>
          </p:nvPr>
        </p:nvSpPr>
        <p:spPr/>
        <p:txBody>
          <a:bodyPr/>
          <a:lstStyle/>
          <a:p>
            <a:fld id="{5A6F0029-C955-4144-BB1D-AFBF48BD5AF1}" type="datetimeFigureOut">
              <a:rPr lang="en-GB" smtClean="0"/>
              <a:pPr/>
              <a:t>09/12/2022</a:t>
            </a:fld>
            <a:endParaRPr lang="en-GB"/>
          </a:p>
        </p:txBody>
      </p:sp>
    </p:spTree>
    <p:extLst>
      <p:ext uri="{BB962C8B-B14F-4D97-AF65-F5344CB8AC3E}">
        <p14:creationId xmlns:p14="http://schemas.microsoft.com/office/powerpoint/2010/main" val="108454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F0029-C955-4144-BB1D-AFBF48BD5AF1}" type="datetimeFigureOut">
              <a:rPr lang="en-GB" smtClean="0"/>
              <a:pPr/>
              <a:t>09/12/2022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02B540-0222-46EA-B533-1C1DC9E28C05}" type="slidenum">
              <a:rPr lang="en-GB" smtClean="0"/>
              <a:pPr/>
              <a:t>‹#›</a:t>
            </a:fld>
            <a:endParaRPr lang="en-GB"/>
          </a:p>
        </p:txBody>
      </p:sp>
    </p:spTree>
    <p:extLst>
      <p:ext uri="{BB962C8B-B14F-4D97-AF65-F5344CB8AC3E}">
        <p14:creationId xmlns:p14="http://schemas.microsoft.com/office/powerpoint/2010/main" val="20456574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rdeenshire.gov.uk/schools/school-info/admissions/primary-school-registr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al.service@aberdeenshire.gov.u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hecker&#10;&#10;Description automatically generated">
            <a:extLst>
              <a:ext uri="{FF2B5EF4-FFF2-40B4-BE49-F238E27FC236}">
                <a16:creationId xmlns:a16="http://schemas.microsoft.com/office/drawing/2014/main" id="{6DCCD277-FDB9-478D-A6F8-94F43F6D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11" t="9091" r="5730" b="2"/>
          <a:stretch/>
        </p:blipFill>
        <p:spPr>
          <a:xfrm>
            <a:off x="6322223"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741450" y="748136"/>
            <a:ext cx="6375299" cy="4535064"/>
          </a:xfrm>
        </p:spPr>
        <p:txBody>
          <a:bodyPr anchorCtr="0">
            <a:noAutofit/>
          </a:bodyPr>
          <a:lstStyle/>
          <a:p>
            <a:pPr lvl="0" algn="l" rtl="0"/>
            <a:r>
              <a:rPr lang="en-GB" sz="2400" b="1" dirty="0" err="1">
                <a:solidFill>
                  <a:srgbClr val="002060"/>
                </a:solidFill>
                <a:effectLst/>
                <a:ea typeface="Times New Roman" panose="02020603050405020304" pitchFamily="18" charset="0"/>
              </a:rPr>
              <a:t>Şcoală</a:t>
            </a:r>
            <a:br>
              <a:rPr lang="en-GB" sz="2400" dirty="0">
                <a:effectLst/>
                <a:ea typeface="Times New Roman" panose="02020603050405020304" pitchFamily="18" charset="0"/>
              </a:rPr>
            </a:br>
            <a:r>
              <a:rPr lang="en-GB" sz="2000" dirty="0" err="1">
                <a:solidFill>
                  <a:srgbClr val="0070C0"/>
                </a:solidFill>
                <a:effectLst/>
                <a:ea typeface="Times New Roman" panose="02020603050405020304" pitchFamily="18" charset="0"/>
              </a:rPr>
              <a:t>Copiii</a:t>
            </a:r>
            <a:r>
              <a:rPr lang="en-GB" sz="2000" dirty="0">
                <a:solidFill>
                  <a:srgbClr val="0070C0"/>
                </a:solidFill>
                <a:effectLst/>
                <a:ea typeface="Times New Roman" panose="02020603050405020304" pitchFamily="18" charset="0"/>
              </a:rPr>
              <a:t> </a:t>
            </a:r>
            <a:r>
              <a:rPr lang="en-GB" sz="2000" dirty="0" err="1">
                <a:solidFill>
                  <a:srgbClr val="0070C0"/>
                </a:solidFill>
                <a:effectLst/>
                <a:ea typeface="Times New Roman" panose="02020603050405020304" pitchFamily="18" charset="0"/>
              </a:rPr>
              <a:t>născuƫi</a:t>
            </a:r>
            <a:r>
              <a:rPr lang="en-GB" sz="2000" dirty="0">
                <a:solidFill>
                  <a:srgbClr val="0070C0"/>
                </a:solidFill>
                <a:effectLst/>
                <a:ea typeface="Times New Roman" panose="02020603050405020304" pitchFamily="18" charset="0"/>
              </a:rPr>
              <a:t> </a:t>
            </a:r>
            <a:r>
              <a:rPr lang="en-GB" sz="2000" dirty="0" err="1">
                <a:solidFill>
                  <a:srgbClr val="0070C0"/>
                </a:solidFill>
                <a:effectLst/>
                <a:ea typeface="Times New Roman" panose="02020603050405020304" pitchFamily="18" charset="0"/>
              </a:rPr>
              <a:t>ȋntre</a:t>
            </a:r>
            <a:r>
              <a:rPr lang="en-GB" sz="2000" dirty="0">
                <a:solidFill>
                  <a:srgbClr val="0070C0"/>
                </a:solidFill>
                <a:effectLst/>
                <a:ea typeface="Times New Roman" panose="02020603050405020304" pitchFamily="18" charset="0"/>
              </a:rPr>
              <a:t> 1martie 2018 </a:t>
            </a:r>
            <a:r>
              <a:rPr lang="en-GB" sz="2000" dirty="0" err="1">
                <a:solidFill>
                  <a:srgbClr val="0070C0"/>
                </a:solidFill>
                <a:effectLst/>
                <a:ea typeface="Times New Roman" panose="02020603050405020304" pitchFamily="18" charset="0"/>
              </a:rPr>
              <a:t>şi</a:t>
            </a:r>
            <a:r>
              <a:rPr lang="en-GB" sz="2000" dirty="0">
                <a:solidFill>
                  <a:srgbClr val="0070C0"/>
                </a:solidFill>
                <a:effectLst/>
                <a:ea typeface="Times New Roman" panose="02020603050405020304" pitchFamily="18" charset="0"/>
              </a:rPr>
              <a:t> 28 </a:t>
            </a:r>
            <a:r>
              <a:rPr lang="en-GB" sz="2000" dirty="0" err="1">
                <a:solidFill>
                  <a:srgbClr val="0070C0"/>
                </a:solidFill>
                <a:effectLst/>
                <a:ea typeface="Times New Roman" panose="02020603050405020304" pitchFamily="18" charset="0"/>
              </a:rPr>
              <a:t>februarie</a:t>
            </a:r>
            <a:r>
              <a:rPr lang="en-GB" sz="2000" dirty="0">
                <a:solidFill>
                  <a:srgbClr val="0070C0"/>
                </a:solidFill>
                <a:effectLst/>
                <a:ea typeface="Times New Roman" panose="02020603050405020304" pitchFamily="18" charset="0"/>
              </a:rPr>
              <a:t> 2019, pot fi </a:t>
            </a:r>
            <a:r>
              <a:rPr lang="en-GB" sz="2000" dirty="0" err="1">
                <a:solidFill>
                  <a:srgbClr val="0070C0"/>
                </a:solidFill>
                <a:effectLst/>
                <a:ea typeface="Times New Roman" panose="02020603050405020304" pitchFamily="18" charset="0"/>
              </a:rPr>
              <a:t>ȋnregistraƫi</a:t>
            </a:r>
            <a:r>
              <a:rPr lang="en-GB" sz="2000" dirty="0">
                <a:solidFill>
                  <a:srgbClr val="0070C0"/>
                </a:solidFill>
                <a:effectLst/>
                <a:ea typeface="Times New Roman" panose="02020603050405020304" pitchFamily="18" charset="0"/>
              </a:rPr>
              <a:t> </a:t>
            </a:r>
            <a:r>
              <a:rPr lang="en-GB" sz="2000" dirty="0" err="1">
                <a:solidFill>
                  <a:srgbClr val="0070C0"/>
                </a:solidFill>
                <a:effectLst/>
                <a:ea typeface="Times New Roman" panose="02020603050405020304" pitchFamily="18" charset="0"/>
              </a:rPr>
              <a:t>ȋn</a:t>
            </a:r>
            <a:r>
              <a:rPr lang="en-GB" sz="2000" dirty="0">
                <a:solidFill>
                  <a:srgbClr val="0070C0"/>
                </a:solidFill>
                <a:effectLst/>
                <a:ea typeface="Times New Roman" panose="02020603050405020304" pitchFamily="18" charset="0"/>
              </a:rPr>
              <a:t> </a:t>
            </a:r>
            <a:r>
              <a:rPr lang="en-GB" sz="2000" dirty="0" err="1">
                <a:solidFill>
                  <a:srgbClr val="0070C0"/>
                </a:solidFill>
                <a:effectLst/>
                <a:ea typeface="Times New Roman" panose="02020603050405020304" pitchFamily="18" charset="0"/>
              </a:rPr>
              <a:t>ianuarie</a:t>
            </a:r>
            <a:r>
              <a:rPr lang="en-GB" sz="2000" dirty="0">
                <a:solidFill>
                  <a:srgbClr val="0070C0"/>
                </a:solidFill>
                <a:effectLst/>
                <a:ea typeface="Times New Roman" panose="02020603050405020304" pitchFamily="18" charset="0"/>
              </a:rPr>
              <a:t> 2023 ca </a:t>
            </a:r>
            <a:r>
              <a:rPr lang="en-GB" sz="2000" dirty="0" err="1">
                <a:solidFill>
                  <a:srgbClr val="0070C0"/>
                </a:solidFill>
                <a:effectLst/>
                <a:ea typeface="Times New Roman" panose="02020603050405020304" pitchFamily="18" charset="0"/>
              </a:rPr>
              <a:t>să</a:t>
            </a:r>
            <a:r>
              <a:rPr lang="en-GB" sz="2000" dirty="0">
                <a:solidFill>
                  <a:srgbClr val="0070C0"/>
                </a:solidFill>
                <a:effectLst/>
                <a:ea typeface="Times New Roman" panose="02020603050405020304" pitchFamily="18" charset="0"/>
              </a:rPr>
              <a:t> </a:t>
            </a:r>
            <a:r>
              <a:rPr lang="en-GB" sz="2000" dirty="0" err="1">
                <a:solidFill>
                  <a:srgbClr val="0070C0"/>
                </a:solidFill>
                <a:effectLst/>
                <a:ea typeface="Times New Roman" panose="02020603050405020304" pitchFamily="18" charset="0"/>
              </a:rPr>
              <a:t>ȋnceapă</a:t>
            </a:r>
            <a:r>
              <a:rPr lang="en-GB" sz="2000" dirty="0">
                <a:solidFill>
                  <a:srgbClr val="0070C0"/>
                </a:solidFill>
                <a:effectLst/>
                <a:ea typeface="Times New Roman" panose="02020603050405020304" pitchFamily="18" charset="0"/>
              </a:rPr>
              <a:t> </a:t>
            </a:r>
            <a:r>
              <a:rPr lang="en-GB" sz="2000" dirty="0" err="1">
                <a:solidFill>
                  <a:srgbClr val="0070C0"/>
                </a:solidFill>
                <a:effectLst/>
                <a:ea typeface="Times New Roman" panose="02020603050405020304" pitchFamily="18" charset="0"/>
              </a:rPr>
              <a:t>şcoala</a:t>
            </a:r>
            <a:r>
              <a:rPr lang="en-GB" sz="2000" dirty="0">
                <a:solidFill>
                  <a:srgbClr val="0070C0"/>
                </a:solidFill>
                <a:effectLst/>
                <a:ea typeface="Times New Roman" panose="02020603050405020304" pitchFamily="18" charset="0"/>
              </a:rPr>
              <a:t> </a:t>
            </a:r>
            <a:r>
              <a:rPr lang="en-GB" sz="2000" dirty="0" err="1">
                <a:solidFill>
                  <a:srgbClr val="0070C0"/>
                </a:solidFill>
                <a:effectLst/>
                <a:ea typeface="Times New Roman" panose="02020603050405020304" pitchFamily="18" charset="0"/>
              </a:rPr>
              <a:t>ȋn</a:t>
            </a:r>
            <a:r>
              <a:rPr lang="en-GB" sz="2000" dirty="0">
                <a:solidFill>
                  <a:srgbClr val="0070C0"/>
                </a:solidFill>
                <a:effectLst/>
                <a:ea typeface="Times New Roman" panose="02020603050405020304" pitchFamily="18" charset="0"/>
              </a:rPr>
              <a:t> august 2023. </a:t>
            </a:r>
            <a:br>
              <a:rPr lang="en-GB" sz="2400" dirty="0">
                <a:effectLst/>
                <a:ea typeface="Times New Roman" panose="02020603050405020304" pitchFamily="18" charset="0"/>
              </a:rPr>
            </a:br>
            <a:r>
              <a:rPr lang="en-GB" sz="2400" dirty="0">
                <a:effectLst/>
                <a:ea typeface="Times New Roman" panose="02020603050405020304" pitchFamily="18" charset="0"/>
              </a:rPr>
              <a:t> </a:t>
            </a:r>
            <a:br>
              <a:rPr lang="en-GB" sz="2400" dirty="0">
                <a:effectLst/>
                <a:ea typeface="Times New Roman" panose="02020603050405020304" pitchFamily="18" charset="0"/>
              </a:rPr>
            </a:br>
            <a:r>
              <a:rPr lang="en-GB" sz="2000" dirty="0" err="1">
                <a:solidFill>
                  <a:srgbClr val="0070C0"/>
                </a:solidFill>
                <a:effectLst/>
                <a:ea typeface="Calibri" panose="020F0502020204030204" pitchFamily="34" charset="0"/>
              </a:rPr>
              <a:t>Perioada</a:t>
            </a:r>
            <a:r>
              <a:rPr lang="en-GB" sz="2000" dirty="0">
                <a:solidFill>
                  <a:srgbClr val="0070C0"/>
                </a:solidFill>
                <a:effectLst/>
                <a:ea typeface="Calibri" panose="020F0502020204030204" pitchFamily="34" charset="0"/>
              </a:rPr>
              <a:t> de </a:t>
            </a:r>
            <a:r>
              <a:rPr lang="en-GB" sz="2000" dirty="0" err="1">
                <a:solidFill>
                  <a:srgbClr val="0070C0"/>
                </a:solidFill>
                <a:effectLst/>
                <a:ea typeface="Calibri" panose="020F0502020204030204" pitchFamily="34" charset="0"/>
              </a:rPr>
              <a:t>ȋnregistrare</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pentru</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anul</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şcolar</a:t>
            </a:r>
            <a:r>
              <a:rPr lang="en-GB" sz="2000" dirty="0">
                <a:solidFill>
                  <a:srgbClr val="0070C0"/>
                </a:solidFill>
                <a:effectLst/>
                <a:ea typeface="Calibri" panose="020F0502020204030204" pitchFamily="34" charset="0"/>
              </a:rPr>
              <a:t> 2023/24 </a:t>
            </a:r>
            <a:r>
              <a:rPr lang="en-GB" sz="2000" dirty="0" err="1">
                <a:solidFill>
                  <a:srgbClr val="0070C0"/>
                </a:solidFill>
                <a:effectLst/>
                <a:ea typeface="Calibri" panose="020F0502020204030204" pitchFamily="34" charset="0"/>
              </a:rPr>
              <a:t>este</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deschisă</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ȋncepând</a:t>
            </a:r>
            <a:r>
              <a:rPr lang="en-GB" sz="2000" dirty="0">
                <a:solidFill>
                  <a:srgbClr val="0070C0"/>
                </a:solidFill>
                <a:effectLst/>
                <a:ea typeface="Calibri" panose="020F0502020204030204" pitchFamily="34" charset="0"/>
              </a:rPr>
              <a:t> de </a:t>
            </a:r>
            <a:r>
              <a:rPr lang="en-GB" sz="2000" dirty="0" err="1">
                <a:solidFill>
                  <a:srgbClr val="0070C0"/>
                </a:solidFill>
                <a:effectLst/>
                <a:ea typeface="Calibri" panose="020F0502020204030204" pitchFamily="34" charset="0"/>
              </a:rPr>
              <a:t>luni</a:t>
            </a:r>
            <a:r>
              <a:rPr lang="en-GB" sz="2000" dirty="0">
                <a:solidFill>
                  <a:srgbClr val="0070C0"/>
                </a:solidFill>
                <a:effectLst/>
                <a:ea typeface="Calibri" panose="020F0502020204030204" pitchFamily="34" charset="0"/>
              </a:rPr>
              <a:t>, 16 </a:t>
            </a:r>
            <a:r>
              <a:rPr lang="en-GB" sz="2000" dirty="0" err="1">
                <a:solidFill>
                  <a:srgbClr val="0070C0"/>
                </a:solidFill>
                <a:effectLst/>
                <a:ea typeface="Calibri" panose="020F0502020204030204" pitchFamily="34" charset="0"/>
              </a:rPr>
              <a:t>ianuarie</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până</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vineri</a:t>
            </a:r>
            <a:r>
              <a:rPr lang="en-GB" sz="2000" dirty="0">
                <a:solidFill>
                  <a:srgbClr val="0070C0"/>
                </a:solidFill>
                <a:effectLst/>
                <a:ea typeface="Calibri" panose="020F0502020204030204" pitchFamily="34" charset="0"/>
              </a:rPr>
              <a:t>, 20 </a:t>
            </a:r>
            <a:r>
              <a:rPr lang="en-GB" sz="2000" dirty="0" err="1">
                <a:solidFill>
                  <a:srgbClr val="0070C0"/>
                </a:solidFill>
                <a:effectLst/>
                <a:ea typeface="Calibri" panose="020F0502020204030204" pitchFamily="34" charset="0"/>
              </a:rPr>
              <a:t>ianuarie</a:t>
            </a:r>
            <a:r>
              <a:rPr lang="en-GB" sz="2000" dirty="0">
                <a:solidFill>
                  <a:srgbClr val="0070C0"/>
                </a:solidFill>
                <a:effectLst/>
                <a:ea typeface="Calibri" panose="020F0502020204030204" pitchFamily="34" charset="0"/>
              </a:rPr>
              <a:t> 2023. </a:t>
            </a:r>
            <a:r>
              <a:rPr lang="en-GB" sz="2000" dirty="0" err="1">
                <a:solidFill>
                  <a:srgbClr val="0070C0"/>
                </a:solidFill>
                <a:effectLst/>
                <a:ea typeface="Calibri" panose="020F0502020204030204" pitchFamily="34" charset="0"/>
              </a:rPr>
              <a:t>Dacă</a:t>
            </a:r>
            <a:r>
              <a:rPr lang="en-GB" sz="2000" dirty="0">
                <a:solidFill>
                  <a:srgbClr val="0070C0"/>
                </a:solidFill>
                <a:effectLst/>
                <a:ea typeface="Calibri" panose="020F0502020204030204" pitchFamily="34" charset="0"/>
              </a:rPr>
              <a:t> o </a:t>
            </a:r>
            <a:r>
              <a:rPr lang="en-GB" sz="2000" dirty="0" err="1">
                <a:solidFill>
                  <a:srgbClr val="0070C0"/>
                </a:solidFill>
                <a:effectLst/>
                <a:ea typeface="Calibri" panose="020F0502020204030204" pitchFamily="34" charset="0"/>
              </a:rPr>
              <a:t>rataţi</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vă</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rugăm</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să</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contactaƫi</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şcoala</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primară</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dorită</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până</a:t>
            </a:r>
            <a:r>
              <a:rPr lang="en-GB" sz="2000" dirty="0">
                <a:solidFill>
                  <a:srgbClr val="0070C0"/>
                </a:solidFill>
                <a:effectLst/>
                <a:ea typeface="Calibri" panose="020F0502020204030204" pitchFamily="34" charset="0"/>
              </a:rPr>
              <a:t> la </a:t>
            </a:r>
            <a:r>
              <a:rPr lang="en-GB" sz="2000" dirty="0" err="1">
                <a:solidFill>
                  <a:srgbClr val="0070C0"/>
                </a:solidFill>
                <a:effectLst/>
                <a:ea typeface="Calibri" panose="020F0502020204030204" pitchFamily="34" charset="0"/>
              </a:rPr>
              <a:t>sfârşitul</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lunii</a:t>
            </a:r>
            <a:r>
              <a:rPr lang="en-GB" sz="2000" dirty="0">
                <a:solidFill>
                  <a:srgbClr val="0070C0"/>
                </a:solidFill>
                <a:effectLst/>
                <a:ea typeface="Calibri" panose="020F0502020204030204" pitchFamily="34" charset="0"/>
              </a:rPr>
              <a:t> </a:t>
            </a:r>
            <a:r>
              <a:rPr lang="en-GB" sz="2000" dirty="0" err="1">
                <a:solidFill>
                  <a:srgbClr val="0070C0"/>
                </a:solidFill>
                <a:effectLst/>
                <a:ea typeface="Calibri" panose="020F0502020204030204" pitchFamily="34" charset="0"/>
              </a:rPr>
              <a:t>februarie</a:t>
            </a:r>
            <a:r>
              <a:rPr lang="en-GB" sz="2000" dirty="0">
                <a:solidFill>
                  <a:srgbClr val="0070C0"/>
                </a:solidFill>
                <a:effectLst/>
                <a:ea typeface="Calibri" panose="020F0502020204030204" pitchFamily="34" charset="0"/>
              </a:rPr>
              <a:t>.</a:t>
            </a:r>
            <a:br>
              <a:rPr lang="en-GB" sz="2000" dirty="0">
                <a:effectLst/>
                <a:ea typeface="Times New Roman" panose="02020603050405020304" pitchFamily="18" charset="0"/>
              </a:rPr>
            </a:br>
            <a:r>
              <a:rPr lang="en-GB" sz="2000" dirty="0">
                <a:effectLst/>
                <a:ea typeface="Times New Roman" panose="02020603050405020304" pitchFamily="18" charset="0"/>
              </a:rPr>
              <a:t> </a:t>
            </a:r>
            <a:br>
              <a:rPr lang="en-GB" sz="2000" dirty="0">
                <a:effectLst/>
                <a:ea typeface="Times New Roman" panose="02020603050405020304" pitchFamily="18" charset="0"/>
              </a:rPr>
            </a:br>
            <a:r>
              <a:rPr lang="it-IT" sz="2000" dirty="0">
                <a:solidFill>
                  <a:srgbClr val="0070C0"/>
                </a:solidFill>
                <a:effectLst/>
                <a:ea typeface="Times New Roman" panose="02020603050405020304" pitchFamily="18" charset="0"/>
              </a:rPr>
              <a:t>Pentru a aplica, accesaƫi linkul: </a:t>
            </a:r>
            <a:r>
              <a:rPr lang="it-IT" sz="2000" u="sng" dirty="0">
                <a:solidFill>
                  <a:srgbClr val="002451"/>
                </a:solidFill>
                <a:effectLst/>
                <a:ea typeface="Times New Roman" panose="02020603050405020304" pitchFamily="18" charset="0"/>
                <a:hlinkClick r:id="rId3"/>
              </a:rPr>
              <a:t>https://www.aberdeenshire.gov.uk/schools/school-info/admissions/primary-school-registration/</a:t>
            </a:r>
            <a:r>
              <a:rPr lang="it-IT" sz="2000" dirty="0">
                <a:solidFill>
                  <a:srgbClr val="002451"/>
                </a:solidFill>
                <a:effectLst/>
                <a:ea typeface="Times New Roman" panose="02020603050405020304" pitchFamily="18" charset="0"/>
              </a:rPr>
              <a:t>. </a:t>
            </a:r>
            <a:endParaRPr lang="en-GB" sz="2400" dirty="0"/>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3568636-5F73-4B7D-BF9E-B8F0AD26F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8" b="32262"/>
          <a:stretch/>
        </p:blipFill>
        <p:spPr>
          <a:xfrm>
            <a:off x="2148275" y="130810"/>
            <a:ext cx="1792580" cy="525780"/>
          </a:xfrm>
          <a:prstGeom prst="rect">
            <a:avLst/>
          </a:prstGeom>
        </p:spPr>
      </p:pic>
      <p:sp>
        <p:nvSpPr>
          <p:cNvPr id="3" name="Rectangle 2">
            <a:extLst>
              <a:ext uri="{FF2B5EF4-FFF2-40B4-BE49-F238E27FC236}">
                <a16:creationId xmlns:a16="http://schemas.microsoft.com/office/drawing/2014/main" id="{E264C772-ADE5-47D3-AA24-0D6BFEF54882}"/>
              </a:ext>
            </a:extLst>
          </p:cNvPr>
          <p:cNvSpPr/>
          <p:nvPr/>
        </p:nvSpPr>
        <p:spPr>
          <a:xfrm>
            <a:off x="170366" y="5526861"/>
            <a:ext cx="6096000" cy="1200329"/>
          </a:xfrm>
          <a:prstGeom prst="rect">
            <a:avLst/>
          </a:prstGeom>
        </p:spPr>
        <p:txBody>
          <a:bodyPr>
            <a:spAutoFit/>
          </a:bodyPr>
          <a:lstStyle/>
          <a:p>
            <a:r>
              <a:rPr lang="fr-FR" sz="2400" dirty="0" err="1">
                <a:solidFill>
                  <a:srgbClr val="0070C0"/>
                </a:solidFill>
                <a:effectLst/>
                <a:ea typeface="Times New Roman" panose="02020603050405020304" pitchFamily="18" charset="0"/>
              </a:rPr>
              <a:t>Dacă</a:t>
            </a:r>
            <a:r>
              <a:rPr lang="fr-FR" sz="2400" dirty="0">
                <a:solidFill>
                  <a:srgbClr val="0070C0"/>
                </a:solidFill>
                <a:effectLst/>
                <a:ea typeface="Times New Roman" panose="02020603050405020304" pitchFamily="18" charset="0"/>
              </a:rPr>
              <a:t> </a:t>
            </a:r>
            <a:r>
              <a:rPr lang="fr-FR" sz="2400" dirty="0" err="1">
                <a:solidFill>
                  <a:srgbClr val="0070C0"/>
                </a:solidFill>
                <a:effectLst/>
                <a:ea typeface="Times New Roman" panose="02020603050405020304" pitchFamily="18" charset="0"/>
              </a:rPr>
              <a:t>aveƫi</a:t>
            </a:r>
            <a:r>
              <a:rPr lang="fr-FR" sz="2400" dirty="0">
                <a:solidFill>
                  <a:srgbClr val="0070C0"/>
                </a:solidFill>
                <a:effectLst/>
                <a:ea typeface="Times New Roman" panose="02020603050405020304" pitchFamily="18" charset="0"/>
              </a:rPr>
              <a:t> </a:t>
            </a:r>
            <a:r>
              <a:rPr lang="fr-FR" sz="2400" dirty="0" err="1">
                <a:solidFill>
                  <a:srgbClr val="0070C0"/>
                </a:solidFill>
                <a:effectLst/>
                <a:ea typeface="Times New Roman" panose="02020603050405020304" pitchFamily="18" charset="0"/>
              </a:rPr>
              <a:t>nevoie</a:t>
            </a:r>
            <a:r>
              <a:rPr lang="fr-FR" sz="2400" dirty="0">
                <a:solidFill>
                  <a:srgbClr val="0070C0"/>
                </a:solidFill>
                <a:effectLst/>
                <a:ea typeface="Times New Roman" panose="02020603050405020304" pitchFamily="18" charset="0"/>
              </a:rPr>
              <a:t> de un </a:t>
            </a:r>
            <a:r>
              <a:rPr lang="fr-FR" sz="2400" dirty="0" err="1">
                <a:solidFill>
                  <a:srgbClr val="0070C0"/>
                </a:solidFill>
                <a:effectLst/>
                <a:ea typeface="Times New Roman" panose="02020603050405020304" pitchFamily="18" charset="0"/>
              </a:rPr>
              <a:t>interpret</a:t>
            </a:r>
            <a:r>
              <a:rPr lang="fr-FR" sz="2400" dirty="0">
                <a:solidFill>
                  <a:srgbClr val="0070C0"/>
                </a:solidFill>
                <a:effectLst/>
                <a:ea typeface="Times New Roman" panose="02020603050405020304" pitchFamily="18" charset="0"/>
              </a:rPr>
              <a:t>, </a:t>
            </a:r>
            <a:r>
              <a:rPr lang="fr-FR" sz="2400" dirty="0" err="1">
                <a:solidFill>
                  <a:srgbClr val="0070C0"/>
                </a:solidFill>
                <a:effectLst/>
                <a:ea typeface="Times New Roman" panose="02020603050405020304" pitchFamily="18" charset="0"/>
              </a:rPr>
              <a:t>să</a:t>
            </a:r>
            <a:r>
              <a:rPr lang="fr-FR" sz="2400" dirty="0">
                <a:solidFill>
                  <a:srgbClr val="0070C0"/>
                </a:solidFill>
                <a:effectLst/>
                <a:ea typeface="Times New Roman" panose="02020603050405020304" pitchFamily="18" charset="0"/>
              </a:rPr>
              <a:t> </a:t>
            </a:r>
            <a:r>
              <a:rPr lang="fr-FR" sz="2400" dirty="0" err="1">
                <a:solidFill>
                  <a:srgbClr val="0070C0"/>
                </a:solidFill>
                <a:effectLst/>
                <a:ea typeface="Times New Roman" panose="02020603050405020304" pitchFamily="18" charset="0"/>
              </a:rPr>
              <a:t>vă</a:t>
            </a:r>
            <a:r>
              <a:rPr lang="fr-FR" sz="2400" dirty="0">
                <a:solidFill>
                  <a:srgbClr val="0070C0"/>
                </a:solidFill>
                <a:effectLst/>
                <a:ea typeface="Times New Roman" panose="02020603050405020304" pitchFamily="18" charset="0"/>
              </a:rPr>
              <a:t> ajute </a:t>
            </a:r>
            <a:r>
              <a:rPr lang="fr-FR" sz="2400" dirty="0" err="1">
                <a:solidFill>
                  <a:srgbClr val="0070C0"/>
                </a:solidFill>
                <a:effectLst/>
                <a:ea typeface="Times New Roman" panose="02020603050405020304" pitchFamily="18" charset="0"/>
              </a:rPr>
              <a:t>cu</a:t>
            </a:r>
            <a:r>
              <a:rPr lang="fr-FR" sz="2400" dirty="0">
                <a:solidFill>
                  <a:srgbClr val="0070C0"/>
                </a:solidFill>
                <a:effectLst/>
                <a:ea typeface="Times New Roman" panose="02020603050405020304" pitchFamily="18" charset="0"/>
              </a:rPr>
              <a:t> </a:t>
            </a:r>
            <a:r>
              <a:rPr lang="fr-FR" sz="2400" dirty="0" err="1">
                <a:solidFill>
                  <a:srgbClr val="0070C0"/>
                </a:solidFill>
                <a:effectLst/>
                <a:ea typeface="Times New Roman" panose="02020603050405020304" pitchFamily="18" charset="0"/>
              </a:rPr>
              <a:t>aplicaƫia</a:t>
            </a:r>
            <a:r>
              <a:rPr lang="fr-FR" sz="2400" dirty="0">
                <a:solidFill>
                  <a:srgbClr val="0070C0"/>
                </a:solidFill>
                <a:effectLst/>
                <a:ea typeface="Times New Roman" panose="02020603050405020304" pitchFamily="18" charset="0"/>
              </a:rPr>
              <a:t> </a:t>
            </a:r>
            <a:r>
              <a:rPr lang="fr-FR" sz="2400" dirty="0" err="1">
                <a:solidFill>
                  <a:srgbClr val="0070C0"/>
                </a:solidFill>
                <a:effectLst/>
                <a:ea typeface="Times New Roman" panose="02020603050405020304" pitchFamily="18" charset="0"/>
              </a:rPr>
              <a:t>pentru</a:t>
            </a:r>
            <a:r>
              <a:rPr lang="fr-FR" sz="2400" dirty="0">
                <a:solidFill>
                  <a:srgbClr val="0070C0"/>
                </a:solidFill>
                <a:effectLst/>
                <a:ea typeface="Times New Roman" panose="02020603050405020304" pitchFamily="18" charset="0"/>
              </a:rPr>
              <a:t> copil, </a:t>
            </a:r>
            <a:r>
              <a:rPr lang="fr-FR" sz="2400" dirty="0" err="1">
                <a:solidFill>
                  <a:srgbClr val="0070C0"/>
                </a:solidFill>
                <a:effectLst/>
                <a:ea typeface="Times New Roman" panose="02020603050405020304" pitchFamily="18" charset="0"/>
              </a:rPr>
              <a:t>contactaƫi</a:t>
            </a:r>
            <a:r>
              <a:rPr lang="fr-FR" sz="2400" dirty="0">
                <a:solidFill>
                  <a:srgbClr val="0070C0"/>
                </a:solidFill>
                <a:effectLst/>
                <a:ea typeface="Times New Roman" panose="02020603050405020304" pitchFamily="18" charset="0"/>
              </a:rPr>
              <a:t> </a:t>
            </a:r>
            <a:r>
              <a:rPr lang="fr-FR" sz="2400" u="sng" kern="1200" dirty="0">
                <a:solidFill>
                  <a:srgbClr val="000000"/>
                </a:solidFill>
                <a:effectLst/>
                <a:ea typeface="SimSun" panose="02010600030101010101" pitchFamily="2" charset="-122"/>
                <a:hlinkClick r:id="rId5"/>
              </a:rPr>
              <a:t>eal.service@aberdeenshire.gov.uk</a:t>
            </a:r>
            <a:r>
              <a:rPr lang="fr-FR" sz="2400" dirty="0">
                <a:effectLst/>
                <a:ea typeface="Times New Roman" panose="02020603050405020304" pitchFamily="18" charset="0"/>
              </a:rPr>
              <a:t>	</a:t>
            </a:r>
            <a:endParaRPr lang="en-GB" sz="2400" dirty="0"/>
          </a:p>
        </p:txBody>
      </p:sp>
    </p:spTree>
    <p:extLst>
      <p:ext uri="{BB962C8B-B14F-4D97-AF65-F5344CB8AC3E}">
        <p14:creationId xmlns:p14="http://schemas.microsoft.com/office/powerpoint/2010/main" val="4196037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f6f942-8283-49a7-b50d-08119ce8305e">
      <Terms xmlns="http://schemas.microsoft.com/office/infopath/2007/PartnerControls"/>
    </lcf76f155ced4ddcb4097134ff3c332f>
    <TaxCatchAll xmlns="b286816e-519d-42c6-8f15-1a4235facb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B024259AC97D43AC434F82B70487A8" ma:contentTypeVersion="15" ma:contentTypeDescription="Create a new document." ma:contentTypeScope="" ma:versionID="bb2f7639257cea7767dbdc134ecf0179">
  <xsd:schema xmlns:xsd="http://www.w3.org/2001/XMLSchema" xmlns:xs="http://www.w3.org/2001/XMLSchema" xmlns:p="http://schemas.microsoft.com/office/2006/metadata/properties" xmlns:ns2="d7f6f942-8283-49a7-b50d-08119ce8305e" xmlns:ns3="88be6acd-ca91-45e1-a55e-f94b3e6c488a" xmlns:ns4="b286816e-519d-42c6-8f15-1a4235facbd1" targetNamespace="http://schemas.microsoft.com/office/2006/metadata/properties" ma:root="true" ma:fieldsID="c5103a4f261c0f6b3560cbae7707ea0f" ns2:_="" ns3:_="" ns4:_="">
    <xsd:import namespace="d7f6f942-8283-49a7-b50d-08119ce8305e"/>
    <xsd:import namespace="88be6acd-ca91-45e1-a55e-f94b3e6c488a"/>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6f942-8283-49a7-b50d-08119ce83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e6acd-ca91-45e1-a55e-f94b3e6c48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75d9071-8add-477e-bbd4-52f695b65efd}" ma:internalName="TaxCatchAll" ma:showField="CatchAllData" ma:web="88be6acd-ca91-45e1-a55e-f94b3e6c48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A4E2D1-16DF-482B-A2F9-6DF46FBCDA71}">
  <ds:schemaRefs>
    <ds:schemaRef ds:uri="http://purl.org/dc/terms/"/>
    <ds:schemaRef ds:uri="http://schemas.openxmlformats.org/package/2006/metadata/core-properties"/>
    <ds:schemaRef ds:uri="http://purl.org/dc/dcmitype/"/>
    <ds:schemaRef ds:uri="0f78a829-1d15-475d-bae1-e2585bfd43c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d7f6f942-8283-49a7-b50d-08119ce8305e"/>
    <ds:schemaRef ds:uri="b286816e-519d-42c6-8f15-1a4235facbd1"/>
  </ds:schemaRefs>
</ds:datastoreItem>
</file>

<file path=customXml/itemProps2.xml><?xml version="1.0" encoding="utf-8"?>
<ds:datastoreItem xmlns:ds="http://schemas.openxmlformats.org/officeDocument/2006/customXml" ds:itemID="{D3056EBA-E113-4E19-A02E-949776B49C74}">
  <ds:schemaRefs>
    <ds:schemaRef ds:uri="http://schemas.microsoft.com/sharepoint/v3/contenttype/forms"/>
  </ds:schemaRefs>
</ds:datastoreItem>
</file>

<file path=customXml/itemProps3.xml><?xml version="1.0" encoding="utf-8"?>
<ds:datastoreItem xmlns:ds="http://schemas.openxmlformats.org/officeDocument/2006/customXml" ds:itemID="{6E8636D9-D8A7-4A6E-BC7A-7A55BAD68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6f942-8283-49a7-b50d-08119ce8305e"/>
    <ds:schemaRef ds:uri="88be6acd-ca91-45e1-a55e-f94b3e6c488a"/>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125</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Şcoală Copiii născuƫi ȋntre 1martie 2018 şi 28 februarie 2019, pot fi ȋnregistraƫi ȋn ianuarie 2023 ca să ȋnceapă şcoala ȋn august 2023.    Perioada de ȋnregistrare pentru anul şcolar 2023/24 este deschisă, ȋncepând de luni, 16 ianuarie, până vineri, 20 ianuarie 2023. Dacă o rataţi, vă rugăm să contactaƫi şcoala primară dorită, până la sfârşitul lunii februarie.   Pentru a aplica, accesaƫi linkul: https://www.aberdeenshire.gov.uk/schools/school-info/admissions/primary-school-registration/.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early learning 3/4 years old Children who were born between 1st March 2016 and 28th February 2019 are entitled to free early learning and childcare in the school term 2021 to 2022.  Click on https://www.aberdeenshire.gov.uk/social-care-and-health/childcare-and-early-learning/3-and-4-year-olds/ for information. Contact your local nursery if you need help.  </dc:title>
  <dc:creator>Ian Brownlee</dc:creator>
  <cp:lastModifiedBy>Ian Brownlee</cp:lastModifiedBy>
  <cp:revision>8</cp:revision>
  <dcterms:created xsi:type="dcterms:W3CDTF">2021-01-13T11:34:58Z</dcterms:created>
  <dcterms:modified xsi:type="dcterms:W3CDTF">2022-12-09T11:40:00Z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0x0101005AB024259AC97D43AC434F82B70487A8</vt:lpwstr>
  </property>
  <property fmtid="{D5CDD505-2E9C-101B-9397-08002B2CF9AE}" pid="3" name="MediaServiceImageTags">
    <vt:lpwstr/>
  </property>
</Properties>
</file>