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Brownlee" userId="ee09a8d8-3916-415b-82ba-5e3f0bba9e2f" providerId="ADAL" clId="{5844E72F-D2A4-4F93-8AA0-2B45C358D88E}"/>
    <pc:docChg chg="modSld">
      <pc:chgData name="Ian Brownlee" userId="ee09a8d8-3916-415b-82ba-5e3f0bba9e2f" providerId="ADAL" clId="{5844E72F-D2A4-4F93-8AA0-2B45C358D88E}" dt="2022-11-22T13:58:07.900" v="1" actId="20577"/>
      <pc:docMkLst>
        <pc:docMk/>
      </pc:docMkLst>
      <pc:sldChg chg="modSp mod">
        <pc:chgData name="Ian Brownlee" userId="ee09a8d8-3916-415b-82ba-5e3f0bba9e2f" providerId="ADAL" clId="{5844E72F-D2A4-4F93-8AA0-2B45C358D88E}" dt="2022-11-22T13:58:07.900" v="1" actId="20577"/>
        <pc:sldMkLst>
          <pc:docMk/>
          <pc:sldMk cId="4196037934" sldId="256"/>
        </pc:sldMkLst>
        <pc:spChg chg="mod">
          <ac:chgData name="Ian Brownlee" userId="ee09a8d8-3916-415b-82ba-5e3f0bba9e2f" providerId="ADAL" clId="{5844E72F-D2A4-4F93-8AA0-2B45C358D88E}" dt="2022-11-22T13:58:07.900" v="1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  <pc:docChgLst>
    <pc:chgData name="Ian Brownlee" userId="ee09a8d8-3916-415b-82ba-5e3f0bba9e2f" providerId="ADAL" clId="{D3125E20-C5A1-4863-8363-E9697ABE3733}"/>
    <pc:docChg chg="modSld">
      <pc:chgData name="Ian Brownlee" userId="ee09a8d8-3916-415b-82ba-5e3f0bba9e2f" providerId="ADAL" clId="{D3125E20-C5A1-4863-8363-E9697ABE3733}" dt="2021-11-12T11:19:21.317" v="3" actId="20577"/>
      <pc:docMkLst>
        <pc:docMk/>
      </pc:docMkLst>
      <pc:sldChg chg="modSp mod">
        <pc:chgData name="Ian Brownlee" userId="ee09a8d8-3916-415b-82ba-5e3f0bba9e2f" providerId="ADAL" clId="{D3125E20-C5A1-4863-8363-E9697ABE3733}" dt="2021-11-12T11:19:21.317" v="3" actId="20577"/>
        <pc:sldMkLst>
          <pc:docMk/>
          <pc:sldMk cId="4196037934" sldId="256"/>
        </pc:sldMkLst>
        <pc:spChg chg="mod">
          <ac:chgData name="Ian Brownlee" userId="ee09a8d8-3916-415b-82ba-5e3f0bba9e2f" providerId="ADAL" clId="{D3125E20-C5A1-4863-8363-E9697ABE3733}" dt="2021-11-12T11:19:21.317" v="3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62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6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193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9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2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8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5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deenshire.gov.uk/social-care-and-health/childcare-and-early-learning/2-year-old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ligible2andCensus@aberdeenshire.gov.uk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toy&#10;&#10;Description automatically generated">
            <a:extLst>
              <a:ext uri="{FF2B5EF4-FFF2-40B4-BE49-F238E27FC236}">
                <a16:creationId xmlns:a16="http://schemas.microsoft.com/office/drawing/2014/main" id="{18820094-285C-4391-87D3-110C9A56AB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9091" r="21768"/>
          <a:stretch/>
        </p:blipFill>
        <p:spPr>
          <a:xfrm>
            <a:off x="6871959" y="-8467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959" y="534719"/>
            <a:ext cx="7080886" cy="5805493"/>
          </a:xfrm>
        </p:spPr>
        <p:txBody>
          <a:bodyPr anchor="t" anchorCtr="0">
            <a:noAutofit/>
          </a:bodyPr>
          <a:lstStyle/>
          <a:p>
            <a:pPr lvl="0" algn="l"/>
            <a:r>
              <a:rPr lang="pl-PL" sz="2300" b="1" dirty="0">
                <a:solidFill>
                  <a:srgbClr val="002060"/>
                </a:solidFill>
              </a:rPr>
              <a:t>Nauka wczesna przedszkolna</a:t>
            </a:r>
            <a:br>
              <a:rPr lang="pl-PL" sz="2300" dirty="0"/>
            </a:br>
            <a:r>
              <a:rPr lang="pl-PL" sz="2300" dirty="0">
                <a:solidFill>
                  <a:srgbClr val="0070C0"/>
                </a:solidFill>
              </a:rPr>
              <a:t>Niektóre dzieci w wieku 2 lat mają uprawnienia do darmowej nauki wczesnoprzedszkolnej lub innej formy opieki.</a:t>
            </a:r>
            <a:br>
              <a:rPr lang="en-GB" sz="2300" dirty="0">
                <a:solidFill>
                  <a:srgbClr val="0070C0"/>
                </a:solidFill>
              </a:rPr>
            </a:br>
            <a:r>
              <a:rPr lang="pl-PL" sz="2300" dirty="0">
                <a:solidFill>
                  <a:srgbClr val="0070C0"/>
                </a:solidFill>
              </a:rPr>
              <a:t> </a:t>
            </a:r>
            <a:br>
              <a:rPr lang="en-GB" sz="2300" dirty="0">
                <a:solidFill>
                  <a:srgbClr val="0070C0"/>
                </a:solidFill>
              </a:rPr>
            </a:br>
            <a:r>
              <a:rPr lang="pl-PL" sz="2300" dirty="0">
                <a:solidFill>
                  <a:srgbClr val="0070C0"/>
                </a:solidFill>
              </a:rPr>
              <a:t>Jeśli Państwo się kwalifikują do tej formy opieki (jesteście na benefitach/lub macie niskie zarobki itd.) oraz Państwa dziecko urodziło się pomiędzy 1 marca 20</a:t>
            </a:r>
            <a:r>
              <a:rPr lang="en-GB" sz="2300" dirty="0">
                <a:solidFill>
                  <a:srgbClr val="0070C0"/>
                </a:solidFill>
              </a:rPr>
              <a:t>21</a:t>
            </a:r>
            <a:r>
              <a:rPr lang="pl-PL" sz="2300" dirty="0">
                <a:solidFill>
                  <a:srgbClr val="0070C0"/>
                </a:solidFill>
              </a:rPr>
              <a:t> a 28 lutego 20</a:t>
            </a:r>
            <a:r>
              <a:rPr lang="en-GB" sz="2300">
                <a:solidFill>
                  <a:srgbClr val="0070C0"/>
                </a:solidFill>
              </a:rPr>
              <a:t>22</a:t>
            </a:r>
            <a:r>
              <a:rPr lang="pl-PL" sz="2300">
                <a:solidFill>
                  <a:srgbClr val="0070C0"/>
                </a:solidFill>
              </a:rPr>
              <a:t>, </a:t>
            </a:r>
            <a:r>
              <a:rPr lang="pl-PL" sz="2300" dirty="0">
                <a:solidFill>
                  <a:srgbClr val="0070C0"/>
                </a:solidFill>
              </a:rPr>
              <a:t>możliwe, że przedszkole będzie mogło zaoferować Państwa dziecku miejsce. </a:t>
            </a:r>
            <a:r>
              <a:rPr lang="en-GB" sz="2300" u="sng" dirty="0">
                <a:hlinkClick r:id="rId3"/>
              </a:rPr>
              <a:t>https://www.aberdeenshire.gov.uk/social-care-and-health/childcare-and-early-learning/2-year-olds/</a:t>
            </a:r>
            <a:endParaRPr lang="en-GB" sz="23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6A0266-5194-4D77-953D-0D98E85D2AD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8" b="16390"/>
          <a:stretch/>
        </p:blipFill>
        <p:spPr>
          <a:xfrm>
            <a:off x="4882055" y="335754"/>
            <a:ext cx="1792580" cy="6858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D8E542-8D6C-441C-B224-C286A2C609BA}"/>
              </a:ext>
            </a:extLst>
          </p:cNvPr>
          <p:cNvSpPr/>
          <p:nvPr/>
        </p:nvSpPr>
        <p:spPr>
          <a:xfrm>
            <a:off x="253779" y="536326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/>
              <a:t>Jeśli potrzebują Państwo pomocy lub porady, prosimy o email </a:t>
            </a:r>
            <a:r>
              <a:rPr lang="pl-PL" sz="2400" u="sng" dirty="0">
                <a:hlinkClick r:id="rId5"/>
              </a:rPr>
              <a:t>Eligible2andCensus@aberdeenshire.gov.uk</a:t>
            </a:r>
            <a:r>
              <a:rPr lang="pl-PL" sz="2400" dirty="0"/>
              <a:t>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6037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B024259AC97D43AC434F82B70487A8" ma:contentTypeVersion="15" ma:contentTypeDescription="Create a new document." ma:contentTypeScope="" ma:versionID="bb2f7639257cea7767dbdc134ecf0179">
  <xsd:schema xmlns:xsd="http://www.w3.org/2001/XMLSchema" xmlns:xs="http://www.w3.org/2001/XMLSchema" xmlns:p="http://schemas.microsoft.com/office/2006/metadata/properties" xmlns:ns2="d7f6f942-8283-49a7-b50d-08119ce8305e" xmlns:ns3="88be6acd-ca91-45e1-a55e-f94b3e6c488a" xmlns:ns4="b286816e-519d-42c6-8f15-1a4235facbd1" targetNamespace="http://schemas.microsoft.com/office/2006/metadata/properties" ma:root="true" ma:fieldsID="c5103a4f261c0f6b3560cbae7707ea0f" ns2:_="" ns3:_="" ns4:_="">
    <xsd:import namespace="d7f6f942-8283-49a7-b50d-08119ce8305e"/>
    <xsd:import namespace="88be6acd-ca91-45e1-a55e-f94b3e6c488a"/>
    <xsd:import namespace="b286816e-519d-42c6-8f15-1a4235fac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6f942-8283-49a7-b50d-08119ce83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c9237bb-78b7-42cf-81ab-aa5abb9ec1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e6acd-ca91-45e1-a55e-f94b3e6c488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6816e-519d-42c6-8f15-1a4235facbd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75d9071-8add-477e-bbd4-52f695b65efd}" ma:internalName="TaxCatchAll" ma:showField="CatchAllData" ma:web="88be6acd-ca91-45e1-a55e-f94b3e6c48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f6f942-8283-49a7-b50d-08119ce8305e">
      <Terms xmlns="http://schemas.microsoft.com/office/infopath/2007/PartnerControls"/>
    </lcf76f155ced4ddcb4097134ff3c332f>
    <TaxCatchAll xmlns="b286816e-519d-42c6-8f15-1a4235facbd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82CDAE-CF1D-438D-8361-827ABA89FE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f6f942-8283-49a7-b50d-08119ce8305e"/>
    <ds:schemaRef ds:uri="88be6acd-ca91-45e1-a55e-f94b3e6c488a"/>
    <ds:schemaRef ds:uri="b286816e-519d-42c6-8f15-1a4235fac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A4E2D1-16DF-482B-A2F9-6DF46FBCDA71}">
  <ds:schemaRefs>
    <ds:schemaRef ds:uri="http://purl.org/dc/terms/"/>
    <ds:schemaRef ds:uri="http://schemas.openxmlformats.org/package/2006/metadata/core-properties"/>
    <ds:schemaRef ds:uri="http://purl.org/dc/dcmitype/"/>
    <ds:schemaRef ds:uri="0f78a829-1d15-475d-bae1-e2585bfd43c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7f6f942-8283-49a7-b50d-08119ce8305e"/>
    <ds:schemaRef ds:uri="b286816e-519d-42c6-8f15-1a4235facbd1"/>
  </ds:schemaRefs>
</ds:datastoreItem>
</file>

<file path=customXml/itemProps3.xml><?xml version="1.0" encoding="utf-8"?>
<ds:datastoreItem xmlns:ds="http://schemas.openxmlformats.org/officeDocument/2006/customXml" ds:itemID="{D3056EBA-E113-4E19-A02E-949776B49C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Nauka wczesna przedszkolna Niektóre dzieci w wieku 2 lat mają uprawnienia do darmowej nauki wczesnoprzedszkolnej lub innej formy opieki.   Jeśli Państwo się kwalifikują do tej formy opieki (jesteście na benefitach/lub macie niskie zarobki itd.) oraz Państwa dziecko urodziło się pomiędzy 1 marca 2021 a 28 lutego 2022, możliwe, że przedszkole będzie mogło zaoferować Państwa dziecku miejsce. https://www.aberdeenshire.gov.uk/social-care-and-health/childcare-and-early-learning/2-year-olds/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young children? In Scotland, children who are aged 3 or 4 years old (and some who aged 2 years old) have a right to 1140 hours per year of early learning and childcare This usually means around up to 30 hours per week during term time).   </dc:title>
  <dc:creator>Ian Brownlee</dc:creator>
  <cp:lastModifiedBy>Ian Brownlee</cp:lastModifiedBy>
  <cp:revision>9</cp:revision>
  <dcterms:created xsi:type="dcterms:W3CDTF">2021-01-13T09:53:37Z</dcterms:created>
  <dcterms:modified xsi:type="dcterms:W3CDTF">2022-11-22T13:58:10Z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0x0101005AB024259AC97D43AC434F82B70487A8</vt:lpwstr>
  </property>
  <property fmtid="{D5CDD505-2E9C-101B-9397-08002B2CF9AE}" pid="3" name="MediaServiceImageTags">
    <vt:lpwstr/>
  </property>
</Properties>
</file>