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945EA9-01E5-42C6-BB5D-3949C4291C68}" v="1" dt="2022-11-23T14:56:09.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2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97945EA9-01E5-42C6-BB5D-3949C4291C68}"/>
    <pc:docChg chg="modSld">
      <pc:chgData name="Ian Brownlee" userId="ee09a8d8-3916-415b-82ba-5e3f0bba9e2f" providerId="ADAL" clId="{97945EA9-01E5-42C6-BB5D-3949C4291C68}" dt="2022-11-23T14:57:30.006" v="29" actId="14100"/>
      <pc:docMkLst>
        <pc:docMk/>
      </pc:docMkLst>
      <pc:sldChg chg="addSp modSp mod">
        <pc:chgData name="Ian Brownlee" userId="ee09a8d8-3916-415b-82ba-5e3f0bba9e2f" providerId="ADAL" clId="{97945EA9-01E5-42C6-BB5D-3949C4291C68}" dt="2022-11-23T14:57:30.006" v="29" actId="14100"/>
        <pc:sldMkLst>
          <pc:docMk/>
          <pc:sldMk cId="4196037934" sldId="256"/>
        </pc:sldMkLst>
        <pc:spChg chg="mod">
          <ac:chgData name="Ian Brownlee" userId="ee09a8d8-3916-415b-82ba-5e3f0bba9e2f" providerId="ADAL" clId="{97945EA9-01E5-42C6-BB5D-3949C4291C68}" dt="2022-11-23T14:56:56.068" v="24" actId="1076"/>
          <ac:spMkLst>
            <pc:docMk/>
            <pc:sldMk cId="4196037934" sldId="256"/>
            <ac:spMk id="2" creationId="{00000000-0000-0000-0000-000000000000}"/>
          </ac:spMkLst>
        </pc:spChg>
        <pc:spChg chg="mod">
          <ac:chgData name="Ian Brownlee" userId="ee09a8d8-3916-415b-82ba-5e3f0bba9e2f" providerId="ADAL" clId="{97945EA9-01E5-42C6-BB5D-3949C4291C68}" dt="2022-11-23T14:57:06.232" v="26" actId="1076"/>
          <ac:spMkLst>
            <pc:docMk/>
            <pc:sldMk cId="4196037934" sldId="256"/>
            <ac:spMk id="4" creationId="{48FC1261-2A08-4683-9FE2-7AED420A8294}"/>
          </ac:spMkLst>
        </pc:spChg>
        <pc:graphicFrameChg chg="add mod modGraphic">
          <ac:chgData name="Ian Brownlee" userId="ee09a8d8-3916-415b-82ba-5e3f0bba9e2f" providerId="ADAL" clId="{97945EA9-01E5-42C6-BB5D-3949C4291C68}" dt="2022-11-23T14:57:30.006" v="29" actId="14100"/>
          <ac:graphicFrameMkLst>
            <pc:docMk/>
            <pc:sldMk cId="4196037934" sldId="256"/>
            <ac:graphicFrameMk id="3" creationId="{C32C2A8F-B690-BFEC-5115-8786FACB6831}"/>
          </ac:graphicFrameMkLst>
        </pc:graphicFrameChg>
      </pc:sldChg>
    </pc:docChg>
  </pc:docChgLst>
  <pc:docChgLst>
    <pc:chgData name="Ian Brownlee" userId="ee09a8d8-3916-415b-82ba-5e3f0bba9e2f" providerId="ADAL" clId="{F65DC95A-DF34-4086-932D-1027DCECA7BA}"/>
    <pc:docChg chg="modSld">
      <pc:chgData name="Ian Brownlee" userId="ee09a8d8-3916-415b-82ba-5e3f0bba9e2f" providerId="ADAL" clId="{F65DC95A-DF34-4086-932D-1027DCECA7BA}" dt="2022-01-10T16:53:40.487" v="27" actId="13926"/>
      <pc:docMkLst>
        <pc:docMk/>
      </pc:docMkLst>
      <pc:sldChg chg="modSp mod">
        <pc:chgData name="Ian Brownlee" userId="ee09a8d8-3916-415b-82ba-5e3f0bba9e2f" providerId="ADAL" clId="{F65DC95A-DF34-4086-932D-1027DCECA7BA}" dt="2022-01-10T16:53:40.487" v="27" actId="13926"/>
        <pc:sldMkLst>
          <pc:docMk/>
          <pc:sldMk cId="4196037934" sldId="256"/>
        </pc:sldMkLst>
        <pc:spChg chg="mod">
          <ac:chgData name="Ian Brownlee" userId="ee09a8d8-3916-415b-82ba-5e3f0bba9e2f" providerId="ADAL" clId="{F65DC95A-DF34-4086-932D-1027DCECA7BA}" dt="2022-01-10T16:53:40.487" v="27" actId="13926"/>
          <ac:spMkLst>
            <pc:docMk/>
            <pc:sldMk cId="4196037934" sldId="256"/>
            <ac:spMk id="2" creationId="{00000000-0000-0000-0000-000000000000}"/>
          </ac:spMkLst>
        </pc:spChg>
        <pc:picChg chg="mod">
          <ac:chgData name="Ian Brownlee" userId="ee09a8d8-3916-415b-82ba-5e3f0bba9e2f" providerId="ADAL" clId="{F65DC95A-DF34-4086-932D-1027DCECA7BA}" dt="2022-01-10T16:37:10.005" v="24" actId="1076"/>
          <ac:picMkLst>
            <pc:docMk/>
            <pc:sldMk cId="4196037934" sldId="256"/>
            <ac:picMk id="23" creationId="{5F1CBCCC-528A-48CC-8D60-D83E0AA06D10}"/>
          </ac:picMkLst>
        </pc:picChg>
        <pc:picChg chg="mod">
          <ac:chgData name="Ian Brownlee" userId="ee09a8d8-3916-415b-82ba-5e3f0bba9e2f" providerId="ADAL" clId="{F65DC95A-DF34-4086-932D-1027DCECA7BA}" dt="2022-01-10T16:37:18.105" v="26" actId="1076"/>
          <ac:picMkLst>
            <pc:docMk/>
            <pc:sldMk cId="4196037934" sldId="256"/>
            <ac:picMk id="32" creationId="{53EF2F90-BF20-4E8A-AA9E-DC337A867A6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23/11/2022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7939243" y="8466"/>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792522" y="918226"/>
            <a:ext cx="8080436" cy="4797107"/>
          </a:xfrm>
        </p:spPr>
        <p:txBody>
          <a:bodyPr anchorCtr="0">
            <a:noAutofit/>
          </a:bodyPr>
          <a:lstStyle/>
          <a:p>
            <a:pPr algn="l"/>
            <a:r>
              <a:rPr lang="lt-LT" sz="2200" b="1" dirty="0">
                <a:solidFill>
                  <a:srgbClr val="002060"/>
                </a:solidFill>
              </a:rPr>
              <a:t>Darželis</a:t>
            </a:r>
            <a:br>
              <a:rPr lang="en-GB" sz="2200" dirty="0"/>
            </a:br>
            <a:r>
              <a:rPr lang="lt-LT" sz="2200" dirty="0">
                <a:solidFill>
                  <a:srgbClr val="0070C0"/>
                </a:solidFill>
              </a:rPr>
              <a:t>3-4 metų vaikai turi teisę į maždaug 30 ankstyvojo mokymo (darželio) arba vaiko priežiūros valandų per savaitę  </a:t>
            </a: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br>
              <a:rPr lang="en-GB" sz="2200" dirty="0">
                <a:solidFill>
                  <a:srgbClr val="0070C0"/>
                </a:solidFill>
              </a:rPr>
            </a:br>
            <a:r>
              <a:rPr lang="en-GB" sz="2200" dirty="0" err="1">
                <a:solidFill>
                  <a:srgbClr val="0070C0"/>
                </a:solidFill>
                <a:effectLst/>
                <a:latin typeface="+mn-lt"/>
                <a:ea typeface="Calibri" panose="020F0502020204030204" pitchFamily="34" charset="0"/>
                <a:cs typeface="Times New Roman" panose="02020603050405020304" pitchFamily="18" charset="0"/>
              </a:rPr>
              <a:t>Prašymo</a:t>
            </a:r>
            <a:r>
              <a:rPr lang="en-GB" sz="2200" dirty="0">
                <a:solidFill>
                  <a:srgbClr val="0070C0"/>
                </a:solidFill>
                <a:effectLst/>
                <a:latin typeface="+mn-lt"/>
                <a:ea typeface="Calibri" panose="020F0502020204030204" pitchFamily="34" charset="0"/>
                <a:cs typeface="Times New Roman" panose="02020603050405020304" pitchFamily="18" charset="0"/>
              </a:rPr>
              <a:t> </a:t>
            </a:r>
            <a:r>
              <a:rPr lang="en-GB" sz="2200" dirty="0" err="1">
                <a:solidFill>
                  <a:srgbClr val="0070C0"/>
                </a:solidFill>
                <a:effectLst/>
                <a:latin typeface="+mn-lt"/>
                <a:ea typeface="Calibri" panose="020F0502020204030204" pitchFamily="34" charset="0"/>
                <a:cs typeface="Times New Roman" panose="02020603050405020304" pitchFamily="18" charset="0"/>
              </a:rPr>
              <a:t>formą</a:t>
            </a:r>
            <a:r>
              <a:rPr lang="en-GB" sz="2200" dirty="0">
                <a:solidFill>
                  <a:srgbClr val="0070C0"/>
                </a:solidFill>
                <a:effectLst/>
                <a:latin typeface="+mn-lt"/>
                <a:ea typeface="Calibri" panose="020F0502020204030204" pitchFamily="34" charset="0"/>
                <a:cs typeface="Times New Roman" panose="02020603050405020304" pitchFamily="18" charset="0"/>
              </a:rPr>
              <a:t> 2023-2024 m. </a:t>
            </a:r>
            <a:r>
              <a:rPr lang="en-GB" sz="2200" dirty="0" err="1">
                <a:solidFill>
                  <a:srgbClr val="0070C0"/>
                </a:solidFill>
                <a:effectLst/>
                <a:latin typeface="+mn-lt"/>
                <a:ea typeface="Calibri" panose="020F0502020204030204" pitchFamily="34" charset="0"/>
                <a:cs typeface="Times New Roman" panose="02020603050405020304" pitchFamily="18" charset="0"/>
              </a:rPr>
              <a:t>ankstyvajam</a:t>
            </a:r>
            <a:r>
              <a:rPr lang="en-GB" sz="2200" dirty="0">
                <a:solidFill>
                  <a:srgbClr val="0070C0"/>
                </a:solidFill>
                <a:effectLst/>
                <a:latin typeface="+mn-lt"/>
                <a:ea typeface="Calibri" panose="020F0502020204030204" pitchFamily="34" charset="0"/>
                <a:cs typeface="Times New Roman" panose="02020603050405020304" pitchFamily="18" charset="0"/>
              </a:rPr>
              <a:t> </a:t>
            </a:r>
            <a:r>
              <a:rPr lang="en-GB" sz="2200" dirty="0" err="1">
                <a:solidFill>
                  <a:srgbClr val="0070C0"/>
                </a:solidFill>
                <a:effectLst/>
                <a:latin typeface="+mn-lt"/>
                <a:ea typeface="Calibri" panose="020F0502020204030204" pitchFamily="34" charset="0"/>
                <a:cs typeface="Times New Roman" panose="02020603050405020304" pitchFamily="18" charset="0"/>
              </a:rPr>
              <a:t>ugdymui</a:t>
            </a:r>
            <a:r>
              <a:rPr lang="en-GB" sz="2200" dirty="0">
                <a:solidFill>
                  <a:srgbClr val="0070C0"/>
                </a:solidFill>
                <a:effectLst/>
                <a:latin typeface="+mn-lt"/>
                <a:ea typeface="Calibri" panose="020F0502020204030204" pitchFamily="34" charset="0"/>
                <a:cs typeface="Times New Roman" panose="02020603050405020304" pitchFamily="18" charset="0"/>
              </a:rPr>
              <a:t> (</a:t>
            </a:r>
            <a:r>
              <a:rPr lang="en-GB" sz="2200" dirty="0" err="1">
                <a:solidFill>
                  <a:srgbClr val="0070C0"/>
                </a:solidFill>
                <a:effectLst/>
                <a:latin typeface="+mn-lt"/>
                <a:ea typeface="Calibri" panose="020F0502020204030204" pitchFamily="34" charset="0"/>
                <a:cs typeface="Times New Roman" panose="02020603050405020304" pitchFamily="18" charset="0"/>
              </a:rPr>
              <a:t>darželiui</a:t>
            </a:r>
            <a:r>
              <a:rPr lang="en-GB" sz="2200" dirty="0">
                <a:solidFill>
                  <a:srgbClr val="0070C0"/>
                </a:solidFill>
                <a:effectLst/>
                <a:latin typeface="+mn-lt"/>
                <a:ea typeface="Calibri" panose="020F0502020204030204" pitchFamily="34" charset="0"/>
                <a:cs typeface="Times New Roman" panose="02020603050405020304" pitchFamily="18" charset="0"/>
              </a:rPr>
              <a:t>) bus </a:t>
            </a:r>
            <a:r>
              <a:rPr lang="en-GB" sz="2200" dirty="0" err="1">
                <a:solidFill>
                  <a:srgbClr val="0070C0"/>
                </a:solidFill>
                <a:effectLst/>
                <a:latin typeface="+mn-lt"/>
                <a:ea typeface="Calibri" panose="020F0502020204030204" pitchFamily="34" charset="0"/>
                <a:cs typeface="Times New Roman" panose="02020603050405020304" pitchFamily="18" charset="0"/>
              </a:rPr>
              <a:t>galima</a:t>
            </a:r>
            <a:r>
              <a:rPr lang="en-GB" sz="2200" dirty="0">
                <a:solidFill>
                  <a:srgbClr val="0070C0"/>
                </a:solidFill>
                <a:effectLst/>
                <a:latin typeface="+mn-lt"/>
                <a:ea typeface="Calibri" panose="020F0502020204030204" pitchFamily="34" charset="0"/>
                <a:cs typeface="Times New Roman" panose="02020603050405020304" pitchFamily="18" charset="0"/>
              </a:rPr>
              <a:t> </a:t>
            </a:r>
            <a:r>
              <a:rPr lang="en-GB" sz="2200" dirty="0" err="1">
                <a:solidFill>
                  <a:srgbClr val="0070C0"/>
                </a:solidFill>
                <a:effectLst/>
                <a:latin typeface="+mn-lt"/>
                <a:ea typeface="Calibri" panose="020F0502020204030204" pitchFamily="34" charset="0"/>
                <a:cs typeface="Times New Roman" panose="02020603050405020304" pitchFamily="18" charset="0"/>
              </a:rPr>
              <a:t>užpildyti</a:t>
            </a:r>
            <a:r>
              <a:rPr lang="en-GB" sz="2200" dirty="0">
                <a:solidFill>
                  <a:srgbClr val="0070C0"/>
                </a:solidFill>
                <a:effectLst/>
                <a:latin typeface="+mn-lt"/>
                <a:ea typeface="Calibri" panose="020F0502020204030204" pitchFamily="34" charset="0"/>
                <a:cs typeface="Times New Roman" panose="02020603050405020304" pitchFamily="18" charset="0"/>
              </a:rPr>
              <a:t> </a:t>
            </a:r>
            <a:r>
              <a:rPr lang="en-GB" sz="2200" dirty="0" err="1">
                <a:solidFill>
                  <a:srgbClr val="0070C0"/>
                </a:solidFill>
                <a:effectLst/>
                <a:latin typeface="+mn-lt"/>
                <a:ea typeface="Calibri" panose="020F0502020204030204" pitchFamily="34" charset="0"/>
                <a:cs typeface="Times New Roman" panose="02020603050405020304" pitchFamily="18" charset="0"/>
              </a:rPr>
              <a:t>nuo</a:t>
            </a:r>
            <a:r>
              <a:rPr lang="en-GB" sz="2200" dirty="0">
                <a:solidFill>
                  <a:srgbClr val="0070C0"/>
                </a:solidFill>
                <a:effectLst/>
                <a:latin typeface="+mn-lt"/>
                <a:ea typeface="Calibri" panose="020F0502020204030204" pitchFamily="34" charset="0"/>
                <a:cs typeface="Times New Roman" panose="02020603050405020304" pitchFamily="18" charset="0"/>
              </a:rPr>
              <a:t> 2023 m. </a:t>
            </a:r>
            <a:r>
              <a:rPr lang="en-GB" sz="2200" dirty="0" err="1">
                <a:solidFill>
                  <a:srgbClr val="0070C0"/>
                </a:solidFill>
                <a:effectLst/>
                <a:latin typeface="+mn-lt"/>
                <a:ea typeface="Calibri" panose="020F0502020204030204" pitchFamily="34" charset="0"/>
                <a:cs typeface="Times New Roman" panose="02020603050405020304" pitchFamily="18" charset="0"/>
              </a:rPr>
              <a:t>sausio</a:t>
            </a:r>
            <a:r>
              <a:rPr lang="en-GB" sz="2200" dirty="0">
                <a:solidFill>
                  <a:srgbClr val="0070C0"/>
                </a:solidFill>
                <a:effectLst/>
                <a:latin typeface="+mn-lt"/>
                <a:ea typeface="Calibri" panose="020F0502020204030204" pitchFamily="34" charset="0"/>
                <a:cs typeface="Times New Roman" panose="02020603050405020304" pitchFamily="18" charset="0"/>
              </a:rPr>
              <a:t> 23 d.</a:t>
            </a:r>
            <a:r>
              <a:rPr lang="lt-LT" sz="2200" dirty="0">
                <a:solidFill>
                  <a:srgbClr val="0070C0"/>
                </a:solidFill>
                <a:effectLst/>
                <a:latin typeface="+mn-lt"/>
                <a:ea typeface="Calibri" panose="020F0502020204030204" pitchFamily="34" charset="0"/>
                <a:cs typeface="Times New Roman" panose="02020603050405020304" pitchFamily="18" charset="0"/>
              </a:rPr>
              <a:t>, pirmadienio iki </a:t>
            </a:r>
            <a:r>
              <a:rPr lang="en-GB" sz="2200" dirty="0" err="1">
                <a:solidFill>
                  <a:srgbClr val="0070C0"/>
                </a:solidFill>
                <a:effectLst/>
                <a:latin typeface="+mn-lt"/>
                <a:ea typeface="Calibri" panose="020F0502020204030204" pitchFamily="34" charset="0"/>
                <a:cs typeface="Times New Roman" panose="02020603050405020304" pitchFamily="18" charset="0"/>
              </a:rPr>
              <a:t>vasario</a:t>
            </a:r>
            <a:r>
              <a:rPr lang="en-GB" sz="2200" dirty="0">
                <a:solidFill>
                  <a:srgbClr val="0070C0"/>
                </a:solidFill>
                <a:effectLst/>
                <a:latin typeface="+mn-lt"/>
                <a:ea typeface="Calibri" panose="020F0502020204030204" pitchFamily="34" charset="0"/>
                <a:cs typeface="Times New Roman" panose="02020603050405020304" pitchFamily="18" charset="0"/>
              </a:rPr>
              <a:t> 3 d., </a:t>
            </a:r>
            <a:r>
              <a:rPr lang="en-GB" sz="2200" dirty="0" err="1">
                <a:solidFill>
                  <a:srgbClr val="0070C0"/>
                </a:solidFill>
                <a:effectLst/>
                <a:latin typeface="+mn-lt"/>
                <a:ea typeface="Calibri" panose="020F0502020204030204" pitchFamily="34" charset="0"/>
                <a:cs typeface="Times New Roman" panose="02020603050405020304" pitchFamily="18" charset="0"/>
              </a:rPr>
              <a:t>penktadienio</a:t>
            </a:r>
            <a:r>
              <a:rPr lang="en-GB" sz="2200" dirty="0">
                <a:solidFill>
                  <a:srgbClr val="0070C0"/>
                </a:solidFill>
                <a:effectLst/>
                <a:latin typeface="+mn-lt"/>
                <a:ea typeface="Calibri" panose="020F0502020204030204" pitchFamily="34" charset="0"/>
                <a:cs typeface="Times New Roman" panose="02020603050405020304" pitchFamily="18" charset="0"/>
              </a:rPr>
              <a:t>.</a:t>
            </a:r>
            <a:br>
              <a:rPr lang="en-GB" sz="2200" dirty="0">
                <a:solidFill>
                  <a:srgbClr val="0070C0"/>
                </a:solidFill>
              </a:rPr>
            </a:br>
            <a:br>
              <a:rPr lang="lt-LT" sz="2200" dirty="0">
                <a:solidFill>
                  <a:srgbClr val="0070C0"/>
                </a:solidFill>
              </a:rPr>
            </a:br>
            <a:r>
              <a:rPr lang="lt-LT" sz="2200" dirty="0">
                <a:solidFill>
                  <a:srgbClr val="0070C0"/>
                </a:solidFill>
              </a:rPr>
              <a:t>Prašymą pateikti galima paspaudus šią nuorodą: </a:t>
            </a:r>
            <a:r>
              <a:rPr lang="lt-LT" sz="2200" dirty="0"/>
              <a:t> </a:t>
            </a:r>
            <a:br>
              <a:rPr lang="en-GB" sz="2200" dirty="0"/>
            </a:br>
            <a:r>
              <a:rPr lang="lt-LT" sz="2200" u="sng" dirty="0">
                <a:hlinkClick r:id="rId3"/>
              </a:rPr>
              <a:t>https://www.aberdeenshire.gov.uk/social-care-and-health/childcare-and-early-learning/3-and-4-year-olds/</a:t>
            </a:r>
            <a:endParaRPr lang="en-GB" sz="2200" dirty="0"/>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588" b="16390"/>
          <a:stretch/>
        </p:blipFill>
        <p:spPr>
          <a:xfrm>
            <a:off x="2996110" y="-8467"/>
            <a:ext cx="1792580" cy="685800"/>
          </a:xfrm>
          <a:prstGeom prst="rect">
            <a:avLst/>
          </a:prstGeom>
        </p:spPr>
      </p:pic>
      <p:sp>
        <p:nvSpPr>
          <p:cNvPr id="4" name="Rectangle 3">
            <a:extLst>
              <a:ext uri="{FF2B5EF4-FFF2-40B4-BE49-F238E27FC236}">
                <a16:creationId xmlns:a16="http://schemas.microsoft.com/office/drawing/2014/main" id="{48FC1261-2A08-4683-9FE2-7AED420A8294}"/>
              </a:ext>
            </a:extLst>
          </p:cNvPr>
          <p:cNvSpPr/>
          <p:nvPr/>
        </p:nvSpPr>
        <p:spPr>
          <a:xfrm>
            <a:off x="139545" y="5803286"/>
            <a:ext cx="6096000" cy="984885"/>
          </a:xfrm>
          <a:prstGeom prst="rect">
            <a:avLst/>
          </a:prstGeom>
        </p:spPr>
        <p:txBody>
          <a:bodyPr>
            <a:spAutoFit/>
          </a:bodyPr>
          <a:lstStyle/>
          <a:p>
            <a:r>
              <a:rPr lang="lt-LT" sz="2000" u="sng" dirty="0">
                <a:hlinkClick r:id="rId3"/>
              </a:rPr>
              <a:t>Jeigu</a:t>
            </a:r>
            <a:r>
              <a:rPr lang="lt-LT" sz="2000" dirty="0"/>
              <a:t> jums reikia pagalbos, susisiekite su jūsų vietiniu darželiu arba parašykite el.paštu: </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5"/>
              </a:rPr>
              <a:t>earlyyears@aberdeenshire.gov.uk</a:t>
            </a:r>
            <a:endParaRPr lang="en-GB" sz="2400" dirty="0"/>
          </a:p>
        </p:txBody>
      </p:sp>
      <p:graphicFrame>
        <p:nvGraphicFramePr>
          <p:cNvPr id="3" name="Table 2">
            <a:extLst>
              <a:ext uri="{FF2B5EF4-FFF2-40B4-BE49-F238E27FC236}">
                <a16:creationId xmlns:a16="http://schemas.microsoft.com/office/drawing/2014/main" id="{C32C2A8F-B690-BFEC-5115-8786FACB6831}"/>
              </a:ext>
            </a:extLst>
          </p:cNvPr>
          <p:cNvGraphicFramePr>
            <a:graphicFrameLocks noGrp="1"/>
          </p:cNvGraphicFramePr>
          <p:nvPr>
            <p:extLst>
              <p:ext uri="{D42A27DB-BD31-4B8C-83A1-F6EECF244321}">
                <p14:modId xmlns:p14="http://schemas.microsoft.com/office/powerpoint/2010/main" val="2244598927"/>
              </p:ext>
            </p:extLst>
          </p:nvPr>
        </p:nvGraphicFramePr>
        <p:xfrm>
          <a:off x="699262" y="1418250"/>
          <a:ext cx="7924553" cy="1539623"/>
        </p:xfrm>
        <a:graphic>
          <a:graphicData uri="http://schemas.openxmlformats.org/drawingml/2006/table">
            <a:tbl>
              <a:tblPr firstRow="1" firstCol="1" bandRow="1">
                <a:tableStyleId>{5C22544A-7EE6-4342-B048-85BDC9FD1C3A}</a:tableStyleId>
              </a:tblPr>
              <a:tblGrid>
                <a:gridCol w="4485916">
                  <a:extLst>
                    <a:ext uri="{9D8B030D-6E8A-4147-A177-3AD203B41FA5}">
                      <a16:colId xmlns:a16="http://schemas.microsoft.com/office/drawing/2014/main" val="3076665298"/>
                    </a:ext>
                  </a:extLst>
                </a:gridCol>
                <a:gridCol w="3438637">
                  <a:extLst>
                    <a:ext uri="{9D8B030D-6E8A-4147-A177-3AD203B41FA5}">
                      <a16:colId xmlns:a16="http://schemas.microsoft.com/office/drawing/2014/main" val="108839194"/>
                    </a:ext>
                  </a:extLst>
                </a:gridCol>
              </a:tblGrid>
              <a:tr h="0">
                <a:tc>
                  <a:txBody>
                    <a:bodyPr/>
                    <a:lstStyle/>
                    <a:p>
                      <a:pPr fontAlgn="base">
                        <a:lnSpc>
                          <a:spcPct val="107000"/>
                        </a:lnSpc>
                      </a:pPr>
                      <a:r>
                        <a:rPr lang="en-GB" sz="1800" dirty="0" err="1">
                          <a:effectLst/>
                        </a:rPr>
                        <a:t>Vaikai</a:t>
                      </a:r>
                      <a:r>
                        <a:rPr lang="en-GB" sz="1800" dirty="0">
                          <a:effectLst/>
                        </a:rPr>
                        <a:t>, </a:t>
                      </a:r>
                      <a:r>
                        <a:rPr lang="en-GB" sz="1800" dirty="0" err="1">
                          <a:effectLst/>
                        </a:rPr>
                        <a:t>gimę</a:t>
                      </a:r>
                      <a:r>
                        <a:rPr lang="en-GB" sz="1800" dirty="0">
                          <a:effectLst/>
                        </a:rPr>
                        <a:t> tarp</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fontAlgn="base">
                        <a:lnSpc>
                          <a:spcPct val="107000"/>
                        </a:lnSpc>
                      </a:pPr>
                      <a:r>
                        <a:rPr lang="en-GB" sz="1800" dirty="0" err="1">
                          <a:effectLst/>
                        </a:rPr>
                        <a:t>gali</a:t>
                      </a:r>
                      <a:r>
                        <a:rPr lang="en-GB" sz="1800" dirty="0">
                          <a:effectLst/>
                        </a:rPr>
                        <a:t> </a:t>
                      </a:r>
                      <a:r>
                        <a:rPr lang="en-GB" sz="1800" dirty="0" err="1">
                          <a:effectLst/>
                        </a:rPr>
                        <a:t>pradėti</a:t>
                      </a:r>
                      <a:r>
                        <a:rPr lang="en-GB" sz="1800" dirty="0">
                          <a:effectLst/>
                        </a:rPr>
                        <a:t> </a:t>
                      </a:r>
                      <a:r>
                        <a:rPr lang="en-GB" sz="1800" dirty="0" err="1">
                          <a:effectLst/>
                        </a:rPr>
                        <a:t>lankyti</a:t>
                      </a:r>
                      <a:r>
                        <a:rPr lang="en-GB" sz="1800" dirty="0">
                          <a:effectLst/>
                        </a:rPr>
                        <a:t> </a:t>
                      </a:r>
                      <a:r>
                        <a:rPr lang="en-GB" sz="1800" dirty="0" err="1">
                          <a:effectLst/>
                        </a:rPr>
                        <a:t>darželį</a:t>
                      </a:r>
                      <a:r>
                        <a:rPr lang="en-GB" sz="1800" dirty="0">
                          <a:effectLst/>
                        </a:rPr>
                        <a:t> </a:t>
                      </a:r>
                      <a:r>
                        <a:rPr lang="en-GB" sz="1800" dirty="0" err="1">
                          <a:effectLst/>
                        </a:rPr>
                        <a:t>arba</a:t>
                      </a:r>
                      <a:r>
                        <a:rPr lang="en-GB" sz="1800" dirty="0">
                          <a:effectLst/>
                        </a:rPr>
                        <a:t> </a:t>
                      </a:r>
                      <a:r>
                        <a:rPr lang="en-GB" sz="1800" dirty="0" err="1">
                          <a:effectLst/>
                        </a:rPr>
                        <a:t>vaiko</a:t>
                      </a:r>
                      <a:r>
                        <a:rPr lang="en-GB" sz="1800" dirty="0">
                          <a:effectLst/>
                        </a:rPr>
                        <a:t> </a:t>
                      </a:r>
                      <a:r>
                        <a:rPr lang="en-GB" sz="1800" dirty="0" err="1">
                          <a:effectLst/>
                        </a:rPr>
                        <a:t>priežiūros</a:t>
                      </a:r>
                      <a:r>
                        <a:rPr lang="en-GB" sz="1800" dirty="0">
                          <a:effectLst/>
                        </a:rPr>
                        <a:t> </a:t>
                      </a:r>
                      <a:r>
                        <a:rPr lang="en-GB" sz="1800" dirty="0" err="1">
                          <a:effectLst/>
                        </a:rPr>
                        <a:t>įstaigą</a:t>
                      </a:r>
                      <a:r>
                        <a:rPr lang="en-GB" sz="1800" dirty="0">
                          <a:effectLst/>
                        </a:rPr>
                        <a:t> </a:t>
                      </a:r>
                      <a:r>
                        <a:rPr lang="en-GB" sz="1800" dirty="0" err="1">
                          <a:effectLst/>
                        </a:rPr>
                        <a:t>nuo</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591656927"/>
                  </a:ext>
                </a:extLst>
              </a:tr>
              <a:tr h="0">
                <a:tc>
                  <a:txBody>
                    <a:bodyPr/>
                    <a:lstStyle/>
                    <a:p>
                      <a:pPr algn="ctr" fontAlgn="base">
                        <a:lnSpc>
                          <a:spcPct val="107000"/>
                        </a:lnSpc>
                      </a:pPr>
                      <a:r>
                        <a:rPr lang="en-GB" sz="1600">
                          <a:effectLst/>
                        </a:rPr>
                        <a:t>2019 m. kovo 1 d. – 2020 m. rugpjūčio 21 d</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2023 m. </a:t>
                      </a:r>
                      <a:r>
                        <a:rPr lang="en-GB" sz="1600" dirty="0" err="1">
                          <a:effectLst/>
                        </a:rPr>
                        <a:t>rugpjūčio</a:t>
                      </a:r>
                      <a:r>
                        <a:rPr lang="en-GB" sz="1600" dirty="0">
                          <a:effectLst/>
                        </a:rPr>
                        <a:t> 22 d.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25441119"/>
                  </a:ext>
                </a:extLst>
              </a:tr>
              <a:tr h="0">
                <a:tc>
                  <a:txBody>
                    <a:bodyPr/>
                    <a:lstStyle/>
                    <a:p>
                      <a:pPr algn="ctr" fontAlgn="base">
                        <a:lnSpc>
                          <a:spcPct val="107000"/>
                        </a:lnSpc>
                      </a:pPr>
                      <a:r>
                        <a:rPr lang="pl-PL" sz="1600">
                          <a:effectLst/>
                        </a:rPr>
                        <a:t>2020 m. rugpjūčio 22 d. – 2020 m. spalio 29 d.</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2023 m. </a:t>
                      </a:r>
                      <a:r>
                        <a:rPr lang="en-GB" sz="1600" dirty="0" err="1">
                          <a:effectLst/>
                        </a:rPr>
                        <a:t>spalio</a:t>
                      </a:r>
                      <a:r>
                        <a:rPr lang="en-GB" sz="1600" dirty="0">
                          <a:effectLst/>
                        </a:rPr>
                        <a:t> 30 d.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76887473"/>
                  </a:ext>
                </a:extLst>
              </a:tr>
              <a:tr h="0">
                <a:tc>
                  <a:txBody>
                    <a:bodyPr/>
                    <a:lstStyle/>
                    <a:p>
                      <a:pPr algn="ctr" fontAlgn="base">
                        <a:lnSpc>
                          <a:spcPct val="107000"/>
                        </a:lnSpc>
                      </a:pPr>
                      <a:r>
                        <a:rPr lang="en-GB" sz="1600">
                          <a:effectLst/>
                        </a:rPr>
                        <a:t>2020 m. spalio 30 d. – 2021 m. sausio 7 d.</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2024 m. </a:t>
                      </a:r>
                      <a:r>
                        <a:rPr lang="en-GB" sz="1600" dirty="0" err="1">
                          <a:effectLst/>
                        </a:rPr>
                        <a:t>sausio</a:t>
                      </a:r>
                      <a:r>
                        <a:rPr lang="en-GB" sz="1600" dirty="0">
                          <a:effectLst/>
                        </a:rPr>
                        <a:t> 8 d.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97865738"/>
                  </a:ext>
                </a:extLst>
              </a:tr>
              <a:tr h="0">
                <a:tc>
                  <a:txBody>
                    <a:bodyPr/>
                    <a:lstStyle/>
                    <a:p>
                      <a:pPr algn="ctr" fontAlgn="base">
                        <a:lnSpc>
                          <a:spcPct val="107000"/>
                        </a:lnSpc>
                      </a:pPr>
                      <a:r>
                        <a:rPr lang="en-GB" sz="1600">
                          <a:effectLst/>
                        </a:rPr>
                        <a:t>2021 m. sausio 8 d. – 2021 m. balandžio 14 d.</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2024 m. </a:t>
                      </a:r>
                      <a:r>
                        <a:rPr lang="en-GB" sz="1600" dirty="0" err="1">
                          <a:effectLst/>
                        </a:rPr>
                        <a:t>balandžio</a:t>
                      </a:r>
                      <a:r>
                        <a:rPr lang="en-GB" sz="1600" dirty="0">
                          <a:effectLst/>
                        </a:rPr>
                        <a:t> 15 d.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1267431"/>
                  </a:ext>
                </a:extLst>
              </a:tr>
            </a:tbl>
          </a:graphicData>
        </a:graphic>
      </p:graphicFrame>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2.xml><?xml version="1.0" encoding="utf-8"?>
<ds:datastoreItem xmlns:ds="http://schemas.openxmlformats.org/officeDocument/2006/customXml" ds:itemID="{1EF35DB3-A522-44D2-A763-654A41524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docProps/app.xml><?xml version="1.0" encoding="utf-8"?>
<Properties xmlns="http://schemas.openxmlformats.org/officeDocument/2006/extended-properties" xmlns:vt="http://schemas.openxmlformats.org/officeDocument/2006/docPropsVTypes">
  <TotalTime>12</TotalTime>
  <Words>207</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Trebuchet MS</vt:lpstr>
      <vt:lpstr>Verdana</vt:lpstr>
      <vt:lpstr>Wingdings 3</vt:lpstr>
      <vt:lpstr>Facet</vt:lpstr>
      <vt:lpstr>Darželis 3-4 metų vaikai turi teisę į maždaug 30 ankstyvojo mokymo (darželio) arba vaiko priežiūros valandų per savaitę         Prašymo formą 2023-2024 m. ankstyvajam ugdymui (darželiui) bus galima užpildyti nuo 2023 m. sausio 23 d., pirmadienio iki vasario 3 d., penktadienio.  Prašymą pateikti galima paspaudus šią nuorodą:   https://www.aberdeenshire.gov.uk/social-care-and-health/childcare-and-early-learning/3-and-4-year-olds/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7</cp:revision>
  <dcterms:created xsi:type="dcterms:W3CDTF">2021-01-13T11:34:58Z</dcterms:created>
  <dcterms:modified xsi:type="dcterms:W3CDTF">2022-11-23T14:57:35Z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