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20"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93D105BD-9003-498A-8AD0-D4E67505E2B8}"/>
    <pc:docChg chg="undo redo custSel modSld">
      <pc:chgData name="Ian Brownlee" userId="ee09a8d8-3916-415b-82ba-5e3f0bba9e2f" providerId="ADAL" clId="{93D105BD-9003-498A-8AD0-D4E67505E2B8}" dt="2022-01-10T16:53:48.053" v="75" actId="13926"/>
      <pc:docMkLst>
        <pc:docMk/>
      </pc:docMkLst>
      <pc:sldChg chg="modSp mod">
        <pc:chgData name="Ian Brownlee" userId="ee09a8d8-3916-415b-82ba-5e3f0bba9e2f" providerId="ADAL" clId="{93D105BD-9003-498A-8AD0-D4E67505E2B8}" dt="2022-01-10T16:53:48.053" v="75" actId="13926"/>
        <pc:sldMkLst>
          <pc:docMk/>
          <pc:sldMk cId="4196037934" sldId="256"/>
        </pc:sldMkLst>
        <pc:spChg chg="mod">
          <ac:chgData name="Ian Brownlee" userId="ee09a8d8-3916-415b-82ba-5e3f0bba9e2f" providerId="ADAL" clId="{93D105BD-9003-498A-8AD0-D4E67505E2B8}" dt="2022-01-10T16:53:48.053" v="75" actId="13926"/>
          <ac:spMkLst>
            <pc:docMk/>
            <pc:sldMk cId="4196037934" sldId="256"/>
            <ac:spMk id="2" creationId="{00000000-0000-0000-0000-000000000000}"/>
          </ac:spMkLst>
        </pc:spChg>
        <pc:spChg chg="mod">
          <ac:chgData name="Ian Brownlee" userId="ee09a8d8-3916-415b-82ba-5e3f0bba9e2f" providerId="ADAL" clId="{93D105BD-9003-498A-8AD0-D4E67505E2B8}" dt="2022-01-10T16:14:25.583" v="66" actId="1076"/>
          <ac:spMkLst>
            <pc:docMk/>
            <pc:sldMk cId="4196037934" sldId="256"/>
            <ac:spMk id="3" creationId="{600CD6C4-ABC7-4AD2-AC24-634732584086}"/>
          </ac:spMkLst>
        </pc:spChg>
        <pc:picChg chg="mod">
          <ac:chgData name="Ian Brownlee" userId="ee09a8d8-3916-415b-82ba-5e3f0bba9e2f" providerId="ADAL" clId="{93D105BD-9003-498A-8AD0-D4E67505E2B8}" dt="2022-01-10T16:14:17.212" v="65" actId="1076"/>
          <ac:picMkLst>
            <pc:docMk/>
            <pc:sldMk cId="4196037934" sldId="256"/>
            <ac:picMk id="6" creationId="{6DCCD277-FDB9-478D-A6F8-94F43F6D6A51}"/>
          </ac:picMkLst>
        </pc:picChg>
      </pc:sldChg>
    </pc:docChg>
  </pc:docChgLst>
  <pc:docChgLst>
    <pc:chgData name="Ian Brownlee" userId="ee09a8d8-3916-415b-82ba-5e3f0bba9e2f" providerId="ADAL" clId="{9EE73705-85B5-4F35-A3B5-B943E4BF0353}"/>
    <pc:docChg chg="modSld">
      <pc:chgData name="Ian Brownlee" userId="ee09a8d8-3916-415b-82ba-5e3f0bba9e2f" providerId="ADAL" clId="{9EE73705-85B5-4F35-A3B5-B943E4BF0353}" dt="2022-11-22T14:26:37.310" v="15" actId="20577"/>
      <pc:docMkLst>
        <pc:docMk/>
      </pc:docMkLst>
      <pc:sldChg chg="modSp mod">
        <pc:chgData name="Ian Brownlee" userId="ee09a8d8-3916-415b-82ba-5e3f0bba9e2f" providerId="ADAL" clId="{9EE73705-85B5-4F35-A3B5-B943E4BF0353}" dt="2022-11-22T14:26:37.310" v="15" actId="20577"/>
        <pc:sldMkLst>
          <pc:docMk/>
          <pc:sldMk cId="4196037934" sldId="256"/>
        </pc:sldMkLst>
        <pc:spChg chg="mod">
          <ac:chgData name="Ian Brownlee" userId="ee09a8d8-3916-415b-82ba-5e3f0bba9e2f" providerId="ADAL" clId="{9EE73705-85B5-4F35-A3B5-B943E4BF0353}" dt="2022-11-22T14:26:37.310" v="15" actId="20577"/>
          <ac:spMkLst>
            <pc:docMk/>
            <pc:sldMk cId="4196037934" sldId="256"/>
            <ac:spMk id="2" creationId="{00000000-0000-0000-0000-000000000000}"/>
          </ac:spMkLst>
        </pc:spChg>
      </pc:sldChg>
    </pc:docChg>
  </pc:docChgLst>
  <pc:docChgLst>
    <pc:chgData name="Ian Brownlee" userId="ee09a8d8-3916-415b-82ba-5e3f0bba9e2f" providerId="ADAL" clId="{E828B02E-294D-43AB-A217-77DB8E9D6399}"/>
    <pc:docChg chg="modSld">
      <pc:chgData name="Ian Brownlee" userId="ee09a8d8-3916-415b-82ba-5e3f0bba9e2f" providerId="ADAL" clId="{E828B02E-294D-43AB-A217-77DB8E9D6399}" dt="2021-11-12T11:08:17.176" v="3" actId="20577"/>
      <pc:docMkLst>
        <pc:docMk/>
      </pc:docMkLst>
      <pc:sldChg chg="modSp mod">
        <pc:chgData name="Ian Brownlee" userId="ee09a8d8-3916-415b-82ba-5e3f0bba9e2f" providerId="ADAL" clId="{E828B02E-294D-43AB-A217-77DB8E9D6399}" dt="2021-11-12T11:08:17.176" v="3" actId="20577"/>
        <pc:sldMkLst>
          <pc:docMk/>
          <pc:sldMk cId="4196037934" sldId="256"/>
        </pc:sldMkLst>
        <pc:spChg chg="mod">
          <ac:chgData name="Ian Brownlee" userId="ee09a8d8-3916-415b-82ba-5e3f0bba9e2f" providerId="ADAL" clId="{E828B02E-294D-43AB-A217-77DB8E9D6399}" dt="2021-11-12T11:08:17.176" v="3" actId="20577"/>
          <ac:spMkLst>
            <pc:docMk/>
            <pc:sldMk cId="4196037934"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7758451" y="8466"/>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1040347" y="848287"/>
            <a:ext cx="7745844" cy="4260644"/>
          </a:xfrm>
        </p:spPr>
        <p:txBody>
          <a:bodyPr anchorCtr="0">
            <a:noAutofit/>
          </a:bodyPr>
          <a:lstStyle/>
          <a:p>
            <a:pPr algn="l">
              <a:lnSpc>
                <a:spcPct val="107000"/>
              </a:lnSpc>
              <a:spcAft>
                <a:spcPts val="800"/>
              </a:spcAft>
            </a:pPr>
            <a:r>
              <a:rPr lang="en-GB" sz="2200" b="1" dirty="0" err="1">
                <a:solidFill>
                  <a:srgbClr val="002060"/>
                </a:solidFill>
              </a:rPr>
              <a:t>Skola</a:t>
            </a:r>
            <a:br>
              <a:rPr lang="en-GB" sz="2200" dirty="0"/>
            </a:br>
            <a:r>
              <a:rPr lang="en-GB" sz="2200" dirty="0" err="1">
                <a:solidFill>
                  <a:srgbClr val="0070C0"/>
                </a:solidFill>
              </a:rPr>
              <a:t>Ja</a:t>
            </a:r>
            <a:r>
              <a:rPr lang="en-GB" sz="2200" dirty="0">
                <a:solidFill>
                  <a:srgbClr val="0070C0"/>
                </a:solidFill>
              </a:rPr>
              <a:t> </a:t>
            </a:r>
            <a:r>
              <a:rPr lang="en-GB" sz="2200" dirty="0" err="1">
                <a:solidFill>
                  <a:srgbClr val="0070C0"/>
                </a:solidFill>
              </a:rPr>
              <a:t>jūsu</a:t>
            </a:r>
            <a:r>
              <a:rPr lang="en-GB" sz="2200" dirty="0">
                <a:solidFill>
                  <a:srgbClr val="0070C0"/>
                </a:solidFill>
              </a:rPr>
              <a:t> </a:t>
            </a:r>
            <a:r>
              <a:rPr lang="en-GB" sz="2200" dirty="0" err="1">
                <a:solidFill>
                  <a:srgbClr val="0070C0"/>
                </a:solidFill>
              </a:rPr>
              <a:t>bērns</a:t>
            </a:r>
            <a:r>
              <a:rPr lang="en-GB" sz="2200" dirty="0">
                <a:solidFill>
                  <a:srgbClr val="0070C0"/>
                </a:solidFill>
              </a:rPr>
              <a:t> </a:t>
            </a:r>
            <a:r>
              <a:rPr lang="en-GB" sz="2200" dirty="0" err="1">
                <a:solidFill>
                  <a:srgbClr val="0070C0"/>
                </a:solidFill>
              </a:rPr>
              <a:t>ir</a:t>
            </a:r>
            <a:r>
              <a:rPr lang="en-GB" sz="2200" dirty="0">
                <a:solidFill>
                  <a:srgbClr val="0070C0"/>
                </a:solidFill>
              </a:rPr>
              <a:t> </a:t>
            </a:r>
            <a:r>
              <a:rPr lang="en-GB" sz="2200" dirty="0" err="1">
                <a:solidFill>
                  <a:srgbClr val="0070C0"/>
                </a:solidFill>
              </a:rPr>
              <a:t>dzimis</a:t>
            </a:r>
            <a:r>
              <a:rPr lang="en-GB" sz="2200" dirty="0">
                <a:solidFill>
                  <a:srgbClr val="0070C0"/>
                </a:solidFill>
              </a:rPr>
              <a:t> </a:t>
            </a:r>
            <a:r>
              <a:rPr lang="en-GB" sz="2200" dirty="0" err="1">
                <a:solidFill>
                  <a:srgbClr val="0070C0"/>
                </a:solidFill>
              </a:rPr>
              <a:t>laikā</a:t>
            </a:r>
            <a:r>
              <a:rPr lang="en-GB" sz="2200" dirty="0">
                <a:solidFill>
                  <a:srgbClr val="0070C0"/>
                </a:solidFill>
              </a:rPr>
              <a:t> no 2018. </a:t>
            </a:r>
            <a:r>
              <a:rPr lang="en-GB" sz="2200" dirty="0" err="1">
                <a:solidFill>
                  <a:srgbClr val="0070C0"/>
                </a:solidFill>
              </a:rPr>
              <a:t>gada</a:t>
            </a:r>
            <a:r>
              <a:rPr lang="en-GB" sz="2200" dirty="0">
                <a:solidFill>
                  <a:srgbClr val="0070C0"/>
                </a:solidFill>
              </a:rPr>
              <a:t> 1. </a:t>
            </a:r>
            <a:r>
              <a:rPr lang="en-GB" sz="2200" dirty="0" err="1">
                <a:solidFill>
                  <a:srgbClr val="0070C0"/>
                </a:solidFill>
              </a:rPr>
              <a:t>marta</a:t>
            </a:r>
            <a:r>
              <a:rPr lang="en-GB" sz="2200" dirty="0">
                <a:solidFill>
                  <a:srgbClr val="0070C0"/>
                </a:solidFill>
              </a:rPr>
              <a:t> </a:t>
            </a:r>
            <a:r>
              <a:rPr lang="en-GB" sz="2200" dirty="0" err="1">
                <a:solidFill>
                  <a:srgbClr val="0070C0"/>
                </a:solidFill>
              </a:rPr>
              <a:t>līdz</a:t>
            </a:r>
            <a:r>
              <a:rPr lang="en-GB" sz="2200" dirty="0">
                <a:solidFill>
                  <a:srgbClr val="0070C0"/>
                </a:solidFill>
              </a:rPr>
              <a:t> 2019. </a:t>
            </a:r>
            <a:r>
              <a:rPr lang="en-GB" sz="2200" dirty="0" err="1">
                <a:solidFill>
                  <a:srgbClr val="0070C0"/>
                </a:solidFill>
              </a:rPr>
              <a:t>gada</a:t>
            </a:r>
            <a:r>
              <a:rPr lang="en-GB" sz="2200" dirty="0">
                <a:solidFill>
                  <a:srgbClr val="0070C0"/>
                </a:solidFill>
              </a:rPr>
              <a:t> 28. </a:t>
            </a:r>
            <a:r>
              <a:rPr lang="en-GB" sz="2200" dirty="0" err="1">
                <a:solidFill>
                  <a:srgbClr val="0070C0"/>
                </a:solidFill>
              </a:rPr>
              <a:t>februārim</a:t>
            </a:r>
            <a:r>
              <a:rPr lang="en-GB" sz="2200" dirty="0">
                <a:solidFill>
                  <a:srgbClr val="0070C0"/>
                </a:solidFill>
              </a:rPr>
              <a:t>, </a:t>
            </a:r>
            <a:r>
              <a:rPr lang="en-GB" sz="2200" dirty="0" err="1">
                <a:solidFill>
                  <a:srgbClr val="0070C0"/>
                </a:solidFill>
              </a:rPr>
              <a:t>jūs</a:t>
            </a:r>
            <a:r>
              <a:rPr lang="en-GB" sz="2200" dirty="0">
                <a:solidFill>
                  <a:srgbClr val="0070C0"/>
                </a:solidFill>
              </a:rPr>
              <a:t> </a:t>
            </a:r>
            <a:r>
              <a:rPr lang="en-GB" sz="2200" dirty="0" err="1">
                <a:solidFill>
                  <a:srgbClr val="0070C0"/>
                </a:solidFill>
              </a:rPr>
              <a:t>varat</a:t>
            </a:r>
            <a:r>
              <a:rPr lang="en-GB" sz="2200" dirty="0">
                <a:solidFill>
                  <a:srgbClr val="0070C0"/>
                </a:solidFill>
              </a:rPr>
              <a:t> </a:t>
            </a:r>
            <a:r>
              <a:rPr lang="en-GB" sz="2200" dirty="0" err="1">
                <a:solidFill>
                  <a:srgbClr val="0070C0"/>
                </a:solidFill>
              </a:rPr>
              <a:t>viņu</a:t>
            </a:r>
            <a:r>
              <a:rPr lang="en-GB" sz="2200" dirty="0">
                <a:solidFill>
                  <a:srgbClr val="0070C0"/>
                </a:solidFill>
              </a:rPr>
              <a:t> </a:t>
            </a:r>
            <a:r>
              <a:rPr lang="en-GB" sz="2200" dirty="0" err="1">
                <a:solidFill>
                  <a:srgbClr val="0070C0"/>
                </a:solidFill>
              </a:rPr>
              <a:t>reģistrēt</a:t>
            </a:r>
            <a:r>
              <a:rPr lang="en-GB" sz="2200" dirty="0">
                <a:solidFill>
                  <a:srgbClr val="0070C0"/>
                </a:solidFill>
              </a:rPr>
              <a:t> 2023. </a:t>
            </a:r>
            <a:r>
              <a:rPr lang="en-GB" sz="2200" dirty="0" err="1">
                <a:solidFill>
                  <a:srgbClr val="0070C0"/>
                </a:solidFill>
              </a:rPr>
              <a:t>gada</a:t>
            </a:r>
            <a:r>
              <a:rPr lang="en-GB" sz="2200" dirty="0">
                <a:solidFill>
                  <a:srgbClr val="0070C0"/>
                </a:solidFill>
              </a:rPr>
              <a:t> </a:t>
            </a:r>
            <a:r>
              <a:rPr lang="en-GB" sz="2200" dirty="0" err="1">
                <a:solidFill>
                  <a:srgbClr val="0070C0"/>
                </a:solidFill>
              </a:rPr>
              <a:t>janvārī</a:t>
            </a:r>
            <a:r>
              <a:rPr lang="en-GB" sz="2200" dirty="0">
                <a:solidFill>
                  <a:srgbClr val="0070C0"/>
                </a:solidFill>
              </a:rPr>
              <a:t>, </a:t>
            </a:r>
            <a:r>
              <a:rPr lang="en-GB" sz="2200" dirty="0" err="1">
                <a:solidFill>
                  <a:srgbClr val="0070C0"/>
                </a:solidFill>
              </a:rPr>
              <a:t>lai</a:t>
            </a:r>
            <a:r>
              <a:rPr lang="en-GB" sz="2200" dirty="0">
                <a:solidFill>
                  <a:srgbClr val="0070C0"/>
                </a:solidFill>
              </a:rPr>
              <a:t> </a:t>
            </a:r>
            <a:r>
              <a:rPr lang="en-GB" sz="2200" dirty="0" err="1">
                <a:solidFill>
                  <a:srgbClr val="0070C0"/>
                </a:solidFill>
              </a:rPr>
              <a:t>uzsāktu</a:t>
            </a:r>
            <a:r>
              <a:rPr lang="en-GB" sz="2200" dirty="0">
                <a:solidFill>
                  <a:srgbClr val="0070C0"/>
                </a:solidFill>
              </a:rPr>
              <a:t> </a:t>
            </a:r>
            <a:r>
              <a:rPr lang="en-GB" sz="2200" dirty="0" err="1">
                <a:solidFill>
                  <a:srgbClr val="0070C0"/>
                </a:solidFill>
              </a:rPr>
              <a:t>skolu</a:t>
            </a:r>
            <a:r>
              <a:rPr lang="en-GB" sz="2200" dirty="0">
                <a:solidFill>
                  <a:srgbClr val="0070C0"/>
                </a:solidFill>
              </a:rPr>
              <a:t> 2023. </a:t>
            </a:r>
            <a:r>
              <a:rPr lang="en-GB" sz="2200" dirty="0" err="1">
                <a:solidFill>
                  <a:srgbClr val="0070C0"/>
                </a:solidFill>
              </a:rPr>
              <a:t>gada</a:t>
            </a:r>
            <a:r>
              <a:rPr lang="en-GB" sz="2200" dirty="0">
                <a:solidFill>
                  <a:srgbClr val="0070C0"/>
                </a:solidFill>
              </a:rPr>
              <a:t> </a:t>
            </a:r>
            <a:r>
              <a:rPr lang="en-GB" sz="2200" dirty="0" err="1">
                <a:solidFill>
                  <a:srgbClr val="0070C0"/>
                </a:solidFill>
              </a:rPr>
              <a:t>augustā</a:t>
            </a:r>
            <a:r>
              <a:rPr lang="en-GB" sz="2200" dirty="0">
                <a:solidFill>
                  <a:srgbClr val="0070C0"/>
                </a:solidFill>
              </a:rPr>
              <a:t>. </a:t>
            </a:r>
            <a:br>
              <a:rPr lang="en-GB" sz="2200" dirty="0">
                <a:solidFill>
                  <a:srgbClr val="0070C0"/>
                </a:solidFill>
              </a:rPr>
            </a:br>
            <a:br>
              <a:rPr lang="en-GB" sz="2200" dirty="0">
                <a:solidFill>
                  <a:srgbClr val="0070C0"/>
                </a:solidFill>
              </a:rPr>
            </a:br>
            <a:r>
              <a:rPr lang="en-GB" sz="2200" dirty="0" err="1">
                <a:solidFill>
                  <a:srgbClr val="0070C0"/>
                </a:solidFill>
                <a:effectLst/>
                <a:latin typeface="+mn-lt"/>
                <a:ea typeface="Calibri" panose="020F0502020204030204" pitchFamily="34" charset="0"/>
                <a:cs typeface="Calibri" panose="020F0502020204030204" pitchFamily="34" charset="0"/>
              </a:rPr>
              <a:t>Reģistrācijas</a:t>
            </a:r>
            <a:r>
              <a:rPr lang="en-GB" sz="2200" dirty="0">
                <a:solidFill>
                  <a:srgbClr val="0070C0"/>
                </a:solidFill>
                <a:effectLst/>
                <a:latin typeface="+mn-lt"/>
                <a:ea typeface="Calibri" panose="020F0502020204030204" pitchFamily="34" charset="0"/>
                <a:cs typeface="Calibri" panose="020F0502020204030204" pitchFamily="34" charset="0"/>
              </a:rPr>
              <a:t> periods 2023./24. </a:t>
            </a:r>
            <a:r>
              <a:rPr lang="en-GB" sz="2200" dirty="0" err="1">
                <a:solidFill>
                  <a:srgbClr val="0070C0"/>
                </a:solidFill>
                <a:effectLst/>
                <a:latin typeface="+mn-lt"/>
                <a:ea typeface="Calibri" panose="020F0502020204030204" pitchFamily="34" charset="0"/>
                <a:cs typeface="Calibri" panose="020F0502020204030204" pitchFamily="34" charset="0"/>
              </a:rPr>
              <a:t>mācību</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gadam</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uz</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vietām</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skolā</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ir</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atvērts</a:t>
            </a:r>
            <a:r>
              <a:rPr lang="en-GB" sz="2200" dirty="0">
                <a:solidFill>
                  <a:srgbClr val="0070C0"/>
                </a:solidFill>
                <a:effectLst/>
                <a:latin typeface="+mn-lt"/>
                <a:ea typeface="Calibri" panose="020F0502020204030204" pitchFamily="34" charset="0"/>
                <a:cs typeface="Calibri" panose="020F0502020204030204" pitchFamily="34" charset="0"/>
              </a:rPr>
              <a:t> no </a:t>
            </a:r>
            <a:r>
              <a:rPr lang="en-GB" sz="2200" dirty="0" err="1">
                <a:solidFill>
                  <a:srgbClr val="0070C0"/>
                </a:solidFill>
                <a:effectLst/>
                <a:latin typeface="+mn-lt"/>
                <a:ea typeface="Calibri" panose="020F0502020204030204" pitchFamily="34" charset="0"/>
                <a:cs typeface="Calibri" panose="020F0502020204030204" pitchFamily="34" charset="0"/>
              </a:rPr>
              <a:t>pirmdienas</a:t>
            </a:r>
            <a:r>
              <a:rPr lang="en-GB" sz="2200" dirty="0">
                <a:solidFill>
                  <a:srgbClr val="0070C0"/>
                </a:solidFill>
                <a:effectLst/>
                <a:latin typeface="+mn-lt"/>
                <a:ea typeface="Calibri" panose="020F0502020204030204" pitchFamily="34" charset="0"/>
                <a:cs typeface="Calibri" panose="020F0502020204030204" pitchFamily="34" charset="0"/>
              </a:rPr>
              <a:t>, 16. </a:t>
            </a:r>
            <a:r>
              <a:rPr lang="en-GB" sz="2200" dirty="0" err="1">
                <a:solidFill>
                  <a:srgbClr val="0070C0"/>
                </a:solidFill>
                <a:effectLst/>
                <a:latin typeface="+mn-lt"/>
                <a:ea typeface="Calibri" panose="020F0502020204030204" pitchFamily="34" charset="0"/>
                <a:cs typeface="Calibri" panose="020F0502020204030204" pitchFamily="34" charset="0"/>
              </a:rPr>
              <a:t>janvāra</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līdz</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piektdienai</a:t>
            </a:r>
            <a:r>
              <a:rPr lang="en-GB" sz="2200">
                <a:solidFill>
                  <a:srgbClr val="0070C0"/>
                </a:solidFill>
                <a:effectLst/>
                <a:latin typeface="+mn-lt"/>
                <a:ea typeface="Calibri" panose="020F0502020204030204" pitchFamily="34" charset="0"/>
                <a:cs typeface="Calibri" panose="020F0502020204030204" pitchFamily="34" charset="0"/>
              </a:rPr>
              <a:t>, 2023.</a:t>
            </a:r>
            <a:r>
              <a:rPr lang="en-GB" sz="2200" dirty="0">
                <a:solidFill>
                  <a:srgbClr val="0070C0"/>
                </a:solidFill>
                <a:effectLst/>
                <a:latin typeface="+mn-lt"/>
                <a:ea typeface="Calibri" panose="020F0502020204030204" pitchFamily="34" charset="0"/>
                <a:cs typeface="Calibri" panose="020F0502020204030204" pitchFamily="34" charset="0"/>
              </a:rPr>
              <a:t>g. 20. </a:t>
            </a:r>
            <a:r>
              <a:rPr lang="en-GB" sz="2200" dirty="0" err="1">
                <a:solidFill>
                  <a:srgbClr val="0070C0"/>
                </a:solidFill>
                <a:effectLst/>
                <a:latin typeface="+mn-lt"/>
                <a:ea typeface="Calibri" panose="020F0502020204030204" pitchFamily="34" charset="0"/>
                <a:cs typeface="Calibri" panose="020F0502020204030204" pitchFamily="34" charset="0"/>
              </a:rPr>
              <a:t>janvārim</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Ja</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Jūs</a:t>
            </a:r>
            <a:r>
              <a:rPr lang="en-GB" sz="2200" dirty="0">
                <a:solidFill>
                  <a:srgbClr val="0070C0"/>
                </a:solidFill>
                <a:effectLst/>
                <a:latin typeface="+mn-lt"/>
                <a:ea typeface="Calibri" panose="020F0502020204030204" pitchFamily="34" charset="0"/>
                <a:cs typeface="Calibri" panose="020F0502020204030204" pitchFamily="34" charset="0"/>
              </a:rPr>
              <a:t> to </a:t>
            </a:r>
            <a:r>
              <a:rPr lang="en-GB" sz="2200" dirty="0" err="1">
                <a:solidFill>
                  <a:srgbClr val="0070C0"/>
                </a:solidFill>
                <a:effectLst/>
                <a:latin typeface="+mn-lt"/>
                <a:ea typeface="Calibri" panose="020F0502020204030204" pitchFamily="34" charset="0"/>
                <a:cs typeface="Calibri" panose="020F0502020204030204" pitchFamily="34" charset="0"/>
              </a:rPr>
              <a:t>nokavējat</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lūdzu</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sazinieties</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ar</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izvēlēto</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sākumskolu</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līdz</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februāra</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beigām</a:t>
            </a:r>
            <a:r>
              <a:rPr lang="en-GB" sz="2200" dirty="0">
                <a:solidFill>
                  <a:srgbClr val="0070C0"/>
                </a:solidFill>
                <a:effectLst/>
                <a:latin typeface="+mn-lt"/>
                <a:ea typeface="Calibri" panose="020F0502020204030204" pitchFamily="34" charset="0"/>
                <a:cs typeface="Calibri" panose="020F0502020204030204" pitchFamily="34" charset="0"/>
              </a:rPr>
              <a:t>.</a:t>
            </a:r>
            <a:br>
              <a:rPr lang="en-GB" sz="2200" dirty="0">
                <a:solidFill>
                  <a:srgbClr val="0070C0"/>
                </a:solidFill>
              </a:rPr>
            </a:br>
            <a:br>
              <a:rPr lang="en-GB" sz="2200" dirty="0">
                <a:solidFill>
                  <a:srgbClr val="0070C0"/>
                </a:solidFill>
              </a:rPr>
            </a:br>
            <a:r>
              <a:rPr lang="en-GB" sz="2200" dirty="0" err="1">
                <a:solidFill>
                  <a:srgbClr val="0070C0"/>
                </a:solidFill>
              </a:rPr>
              <a:t>Pieteikties</a:t>
            </a:r>
            <a:r>
              <a:rPr lang="en-GB" sz="2200" dirty="0">
                <a:solidFill>
                  <a:srgbClr val="0070C0"/>
                </a:solidFill>
              </a:rPr>
              <a:t> pa </a:t>
            </a:r>
            <a:r>
              <a:rPr lang="en-GB" sz="2200" dirty="0" err="1">
                <a:solidFill>
                  <a:srgbClr val="0070C0"/>
                </a:solidFill>
              </a:rPr>
              <a:t>šo</a:t>
            </a:r>
            <a:r>
              <a:rPr lang="en-GB" sz="2200" dirty="0">
                <a:solidFill>
                  <a:srgbClr val="0070C0"/>
                </a:solidFill>
              </a:rPr>
              <a:t> </a:t>
            </a:r>
            <a:r>
              <a:rPr lang="en-GB" sz="2200" dirty="0" err="1">
                <a:solidFill>
                  <a:srgbClr val="0070C0"/>
                </a:solidFill>
              </a:rPr>
              <a:t>saiti</a:t>
            </a:r>
            <a:r>
              <a:rPr lang="en-GB" sz="2200" dirty="0">
                <a:solidFill>
                  <a:srgbClr val="0070C0"/>
                </a:solidFill>
              </a:rPr>
              <a:t>:</a:t>
            </a:r>
            <a:br>
              <a:rPr lang="en-GB" sz="2200" dirty="0">
                <a:solidFill>
                  <a:srgbClr val="0070C0"/>
                </a:solidFill>
              </a:rPr>
            </a:br>
            <a:r>
              <a:rPr lang="en-GB" sz="2200" u="sng" dirty="0">
                <a:hlinkClick r:id="rId3"/>
              </a:rPr>
              <a:t>https://www.aberdeenshire.gov.uk/schools/school-info/admissions/primary-school-registration/</a:t>
            </a:r>
            <a:r>
              <a:rPr lang="en-GB" sz="2200" dirty="0"/>
              <a:t>.</a:t>
            </a: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200249" y="8466"/>
            <a:ext cx="1792580" cy="525780"/>
          </a:xfrm>
          <a:prstGeom prst="rect">
            <a:avLst/>
          </a:prstGeom>
        </p:spPr>
      </p:pic>
      <p:sp>
        <p:nvSpPr>
          <p:cNvPr id="3" name="Rectangle 2">
            <a:extLst>
              <a:ext uri="{FF2B5EF4-FFF2-40B4-BE49-F238E27FC236}">
                <a16:creationId xmlns:a16="http://schemas.microsoft.com/office/drawing/2014/main" id="{600CD6C4-ABC7-4AD2-AC24-634732584086}"/>
              </a:ext>
            </a:extLst>
          </p:cNvPr>
          <p:cNvSpPr/>
          <p:nvPr/>
        </p:nvSpPr>
        <p:spPr>
          <a:xfrm>
            <a:off x="203362" y="5154704"/>
            <a:ext cx="6096000" cy="1569660"/>
          </a:xfrm>
          <a:prstGeom prst="rect">
            <a:avLst/>
          </a:prstGeom>
        </p:spPr>
        <p:txBody>
          <a:bodyPr>
            <a:spAutoFit/>
          </a:bodyPr>
          <a:lstStyle/>
          <a:p>
            <a:r>
              <a:rPr lang="en-GB" sz="2400" dirty="0" err="1">
                <a:solidFill>
                  <a:srgbClr val="0070C0"/>
                </a:solidFill>
              </a:rPr>
              <a:t>Ja</a:t>
            </a:r>
            <a:r>
              <a:rPr lang="en-GB" sz="2400" dirty="0">
                <a:solidFill>
                  <a:srgbClr val="0070C0"/>
                </a:solidFill>
              </a:rPr>
              <a:t> </a:t>
            </a:r>
            <a:r>
              <a:rPr lang="en-GB" sz="2400" dirty="0" err="1">
                <a:solidFill>
                  <a:srgbClr val="0070C0"/>
                </a:solidFill>
              </a:rPr>
              <a:t>jums</a:t>
            </a:r>
            <a:r>
              <a:rPr lang="en-GB" sz="2400" dirty="0">
                <a:solidFill>
                  <a:srgbClr val="0070C0"/>
                </a:solidFill>
              </a:rPr>
              <a:t> </a:t>
            </a:r>
            <a:r>
              <a:rPr lang="en-GB" sz="2400" dirty="0" err="1">
                <a:solidFill>
                  <a:srgbClr val="0070C0"/>
                </a:solidFill>
              </a:rPr>
              <a:t>ir</a:t>
            </a:r>
            <a:r>
              <a:rPr lang="en-GB" sz="2400" dirty="0">
                <a:solidFill>
                  <a:srgbClr val="0070C0"/>
                </a:solidFill>
              </a:rPr>
              <a:t> </a:t>
            </a:r>
            <a:r>
              <a:rPr lang="en-GB" sz="2400" dirty="0" err="1">
                <a:solidFill>
                  <a:srgbClr val="0070C0"/>
                </a:solidFill>
              </a:rPr>
              <a:t>nepieciešams</a:t>
            </a:r>
            <a:r>
              <a:rPr lang="en-GB" sz="2400" dirty="0">
                <a:solidFill>
                  <a:srgbClr val="0070C0"/>
                </a:solidFill>
              </a:rPr>
              <a:t> </a:t>
            </a:r>
            <a:r>
              <a:rPr lang="en-GB" sz="2400" dirty="0" err="1">
                <a:solidFill>
                  <a:srgbClr val="0070C0"/>
                </a:solidFill>
              </a:rPr>
              <a:t>tulks</a:t>
            </a:r>
            <a:r>
              <a:rPr lang="en-GB" sz="2400" dirty="0">
                <a:solidFill>
                  <a:srgbClr val="0070C0"/>
                </a:solidFill>
              </a:rPr>
              <a:t>, kas </a:t>
            </a:r>
            <a:r>
              <a:rPr lang="en-GB" sz="2400" dirty="0" err="1">
                <a:solidFill>
                  <a:srgbClr val="0070C0"/>
                </a:solidFill>
              </a:rPr>
              <a:t>palīdzētu</a:t>
            </a:r>
            <a:r>
              <a:rPr lang="en-GB" sz="2400" dirty="0">
                <a:solidFill>
                  <a:srgbClr val="0070C0"/>
                </a:solidFill>
              </a:rPr>
              <a:t> </a:t>
            </a:r>
            <a:r>
              <a:rPr lang="en-GB" sz="2400" dirty="0" err="1">
                <a:solidFill>
                  <a:srgbClr val="0070C0"/>
                </a:solidFill>
              </a:rPr>
              <a:t>aizpildīt</a:t>
            </a:r>
            <a:r>
              <a:rPr lang="en-GB" sz="2400" dirty="0">
                <a:solidFill>
                  <a:srgbClr val="0070C0"/>
                </a:solidFill>
              </a:rPr>
              <a:t> </a:t>
            </a:r>
            <a:r>
              <a:rPr lang="en-GB" sz="2400" dirty="0" err="1">
                <a:solidFill>
                  <a:srgbClr val="0070C0"/>
                </a:solidFill>
              </a:rPr>
              <a:t>bērna</a:t>
            </a:r>
            <a:r>
              <a:rPr lang="en-GB" sz="2400" dirty="0">
                <a:solidFill>
                  <a:srgbClr val="0070C0"/>
                </a:solidFill>
              </a:rPr>
              <a:t> </a:t>
            </a:r>
            <a:r>
              <a:rPr lang="en-GB" sz="2400" dirty="0" err="1">
                <a:solidFill>
                  <a:srgbClr val="0070C0"/>
                </a:solidFill>
              </a:rPr>
              <a:t>pieteikumu</a:t>
            </a:r>
            <a:r>
              <a:rPr lang="en-GB" sz="2400" dirty="0">
                <a:solidFill>
                  <a:srgbClr val="0070C0"/>
                </a:solidFill>
              </a:rPr>
              <a:t>, </a:t>
            </a:r>
            <a:r>
              <a:rPr lang="en-GB" sz="2400" dirty="0" err="1">
                <a:solidFill>
                  <a:srgbClr val="0070C0"/>
                </a:solidFill>
              </a:rPr>
              <a:t>sazinieties</a:t>
            </a:r>
            <a:r>
              <a:rPr lang="en-GB" sz="2400" dirty="0">
                <a:solidFill>
                  <a:srgbClr val="0070C0"/>
                </a:solidFill>
              </a:rPr>
              <a:t> pa e-</a:t>
            </a:r>
            <a:r>
              <a:rPr lang="en-GB" sz="2400" dirty="0" err="1">
                <a:solidFill>
                  <a:srgbClr val="0070C0"/>
                </a:solidFill>
              </a:rPr>
              <a:t>pastu</a:t>
            </a:r>
            <a:r>
              <a:rPr lang="en-GB" sz="2400" dirty="0">
                <a:solidFill>
                  <a:srgbClr val="0070C0"/>
                </a:solidFill>
              </a:rPr>
              <a:t>:</a:t>
            </a:r>
            <a:br>
              <a:rPr lang="en-GB" sz="2400" dirty="0">
                <a:solidFill>
                  <a:srgbClr val="0070C0"/>
                </a:solidFill>
              </a:rPr>
            </a:br>
            <a:r>
              <a:rPr lang="en-GB" sz="2400" u="sng" dirty="0">
                <a:hlinkClick r:id="rId5"/>
              </a:rPr>
              <a:t>eal.service@aberdeenshire.gov.uk</a:t>
            </a:r>
            <a:endParaRPr lang="en-GB" sz="24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Props1.xml><?xml version="1.0" encoding="utf-8"?>
<ds:datastoreItem xmlns:ds="http://schemas.openxmlformats.org/officeDocument/2006/customXml" ds:itemID="{15AA6241-6B92-4AC2-B46C-4A0352D20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56EBA-E113-4E19-A02E-949776B49C74}">
  <ds:schemaRefs>
    <ds:schemaRef ds:uri="http://schemas.microsoft.com/sharepoint/v3/contenttype/forms"/>
  </ds:schemaRefs>
</ds:datastoreItem>
</file>

<file path=customXml/itemProps3.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docProps/app.xml><?xml version="1.0" encoding="utf-8"?>
<Properties xmlns="http://schemas.openxmlformats.org/officeDocument/2006/extended-properties" xmlns:vt="http://schemas.openxmlformats.org/officeDocument/2006/docPropsVTypes">
  <TotalTime>22</TotalTime>
  <Words>139</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Skola Ja jūsu bērns ir dzimis laikā no 2018. gada 1. marta līdz 2019. gada 28. februārim, jūs varat viņu reģistrēt 2023. gada janvārī, lai uzsāktu skolu 2023. gada augustā.   Reģistrācijas periods 2023./24. mācību gadam uz vietām skolā ir atvērts no pirmdienas, 16. janvāra līdz piektdienai, 2023.g. 20. janvārim. Ja Jūs to nokavējat, lūdzu, sazinieties ar izvēlēto sākumskolu līdz februāra beigām.  Pieteikties pa šo saiti: https://www.aberdeenshire.gov.uk/schools/school-info/admissions/primary-school-registration/.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7</cp:revision>
  <dcterms:created xsi:type="dcterms:W3CDTF">2021-01-13T11:34:58Z</dcterms:created>
  <dcterms:modified xsi:type="dcterms:W3CDTF">2022-11-22T14:26:42Z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