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A15A6-AAD9-4FFC-87F6-82D0C95E6479}" v="1" dt="2022-11-23T14:46:53.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2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8CAA15A6-AAD9-4FFC-87F6-82D0C95E6479}"/>
    <pc:docChg chg="undo custSel modSld">
      <pc:chgData name="Ian Brownlee" userId="ee09a8d8-3916-415b-82ba-5e3f0bba9e2f" providerId="ADAL" clId="{8CAA15A6-AAD9-4FFC-87F6-82D0C95E6479}" dt="2022-11-23T14:48:57.409" v="35" actId="1076"/>
      <pc:docMkLst>
        <pc:docMk/>
      </pc:docMkLst>
      <pc:sldChg chg="addSp modSp mod">
        <pc:chgData name="Ian Brownlee" userId="ee09a8d8-3916-415b-82ba-5e3f0bba9e2f" providerId="ADAL" clId="{8CAA15A6-AAD9-4FFC-87F6-82D0C95E6479}" dt="2022-11-23T14:48:57.409" v="35" actId="1076"/>
        <pc:sldMkLst>
          <pc:docMk/>
          <pc:sldMk cId="4196037934" sldId="256"/>
        </pc:sldMkLst>
        <pc:spChg chg="mod">
          <ac:chgData name="Ian Brownlee" userId="ee09a8d8-3916-415b-82ba-5e3f0bba9e2f" providerId="ADAL" clId="{8CAA15A6-AAD9-4FFC-87F6-82D0C95E6479}" dt="2022-11-23T14:48:27.445" v="28" actId="1076"/>
          <ac:spMkLst>
            <pc:docMk/>
            <pc:sldMk cId="4196037934" sldId="256"/>
            <ac:spMk id="2" creationId="{00000000-0000-0000-0000-000000000000}"/>
          </ac:spMkLst>
        </pc:spChg>
        <pc:spChg chg="mod">
          <ac:chgData name="Ian Brownlee" userId="ee09a8d8-3916-415b-82ba-5e3f0bba9e2f" providerId="ADAL" clId="{8CAA15A6-AAD9-4FFC-87F6-82D0C95E6479}" dt="2022-11-23T14:48:08.229" v="26" actId="1076"/>
          <ac:spMkLst>
            <pc:docMk/>
            <pc:sldMk cId="4196037934" sldId="256"/>
            <ac:spMk id="3" creationId="{4A05953A-6F85-4997-968D-4B8A6D44FC5E}"/>
          </ac:spMkLst>
        </pc:spChg>
        <pc:graphicFrameChg chg="add mod modGraphic">
          <ac:chgData name="Ian Brownlee" userId="ee09a8d8-3916-415b-82ba-5e3f0bba9e2f" providerId="ADAL" clId="{8CAA15A6-AAD9-4FFC-87F6-82D0C95E6479}" dt="2022-11-23T14:48:57.409" v="35" actId="1076"/>
          <ac:graphicFrameMkLst>
            <pc:docMk/>
            <pc:sldMk cId="4196037934" sldId="256"/>
            <ac:graphicFrameMk id="4" creationId="{D3B2B21D-A93C-5CA6-378D-4DAD92B3F11E}"/>
          </ac:graphicFrameMkLst>
        </pc:graphicFrameChg>
      </pc:sldChg>
    </pc:docChg>
  </pc:docChgLst>
  <pc:docChgLst>
    <pc:chgData name="Ian Brownlee" userId="ee09a8d8-3916-415b-82ba-5e3f0bba9e2f" providerId="ADAL" clId="{CD2CF1BF-7DEC-4B66-957E-414B2C055292}"/>
    <pc:docChg chg="undo redo custSel modSld">
      <pc:chgData name="Ian Brownlee" userId="ee09a8d8-3916-415b-82ba-5e3f0bba9e2f" providerId="ADAL" clId="{CD2CF1BF-7DEC-4B66-957E-414B2C055292}" dt="2022-01-10T16:54:02.040" v="31" actId="13926"/>
      <pc:docMkLst>
        <pc:docMk/>
      </pc:docMkLst>
      <pc:sldChg chg="modSp mod">
        <pc:chgData name="Ian Brownlee" userId="ee09a8d8-3916-415b-82ba-5e3f0bba9e2f" providerId="ADAL" clId="{CD2CF1BF-7DEC-4B66-957E-414B2C055292}" dt="2022-01-10T16:54:02.040" v="31" actId="13926"/>
        <pc:sldMkLst>
          <pc:docMk/>
          <pc:sldMk cId="4196037934" sldId="256"/>
        </pc:sldMkLst>
        <pc:spChg chg="mod">
          <ac:chgData name="Ian Brownlee" userId="ee09a8d8-3916-415b-82ba-5e3f0bba9e2f" providerId="ADAL" clId="{CD2CF1BF-7DEC-4B66-957E-414B2C055292}" dt="2022-01-10T16:54:02.040" v="31" actId="13926"/>
          <ac:spMkLst>
            <pc:docMk/>
            <pc:sldMk cId="4196037934" sldId="256"/>
            <ac:spMk id="2" creationId="{00000000-0000-0000-0000-000000000000}"/>
          </ac:spMkLst>
        </pc:spChg>
        <pc:picChg chg="mod">
          <ac:chgData name="Ian Brownlee" userId="ee09a8d8-3916-415b-82ba-5e3f0bba9e2f" providerId="ADAL" clId="{CD2CF1BF-7DEC-4B66-957E-414B2C055292}" dt="2022-01-10T16:11:01.807" v="30" actId="1076"/>
          <ac:picMkLst>
            <pc:docMk/>
            <pc:sldMk cId="4196037934" sldId="256"/>
            <ac:picMk id="23" creationId="{5F1CBCCC-528A-48CC-8D60-D83E0AA06D10}"/>
          </ac:picMkLst>
        </pc:picChg>
      </pc:sldChg>
    </pc:docChg>
  </pc:docChgLst>
  <pc:docChgLst>
    <pc:chgData name="Ian Brownlee" userId="ee09a8d8-3916-415b-82ba-5e3f0bba9e2f" providerId="ADAL" clId="{1855CD02-B3F0-4CB0-9D67-CE67323D4A0B}"/>
    <pc:docChg chg="modSld">
      <pc:chgData name="Ian Brownlee" userId="ee09a8d8-3916-415b-82ba-5e3f0bba9e2f" providerId="ADAL" clId="{1855CD02-B3F0-4CB0-9D67-CE67323D4A0B}" dt="2021-11-12T11:06:11.055" v="5" actId="20577"/>
      <pc:docMkLst>
        <pc:docMk/>
      </pc:docMkLst>
      <pc:sldChg chg="modSp mod">
        <pc:chgData name="Ian Brownlee" userId="ee09a8d8-3916-415b-82ba-5e3f0bba9e2f" providerId="ADAL" clId="{1855CD02-B3F0-4CB0-9D67-CE67323D4A0B}" dt="2021-11-12T11:06:11.055" v="5" actId="20577"/>
        <pc:sldMkLst>
          <pc:docMk/>
          <pc:sldMk cId="4196037934" sldId="256"/>
        </pc:sldMkLst>
        <pc:spChg chg="mod">
          <ac:chgData name="Ian Brownlee" userId="ee09a8d8-3916-415b-82ba-5e3f0bba9e2f" providerId="ADAL" clId="{1855CD02-B3F0-4CB0-9D67-CE67323D4A0B}" dt="2021-11-12T11:06:11.055" v="5" actId="20577"/>
          <ac:spMkLst>
            <pc:docMk/>
            <pc:sldMk cId="4196037934" sldId="256"/>
            <ac:spMk id="2" creationId="{00000000-0000-0000-0000-000000000000}"/>
          </ac:spMkLst>
        </pc:spChg>
        <pc:picChg chg="mod">
          <ac:chgData name="Ian Brownlee" userId="ee09a8d8-3916-415b-82ba-5e3f0bba9e2f" providerId="ADAL" clId="{1855CD02-B3F0-4CB0-9D67-CE67323D4A0B}" dt="2021-11-12T11:05:07.904" v="0" actId="1076"/>
          <ac:picMkLst>
            <pc:docMk/>
            <pc:sldMk cId="4196037934" sldId="256"/>
            <ac:picMk id="32" creationId="{53EF2F90-BF20-4E8A-AA9E-DC337A867A6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23/11/2022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7505127" y="-9525"/>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856937" y="1310746"/>
            <a:ext cx="7554592" cy="4797107"/>
          </a:xfrm>
        </p:spPr>
        <p:txBody>
          <a:bodyPr anchorCtr="0">
            <a:noAutofit/>
          </a:bodyPr>
          <a:lstStyle/>
          <a:p>
            <a:pPr algn="l"/>
            <a:r>
              <a:rPr lang="en-GB" sz="2000" b="1" dirty="0" err="1">
                <a:solidFill>
                  <a:srgbClr val="002060"/>
                </a:solidFill>
              </a:rPr>
              <a:t>Bērnudārzs</a:t>
            </a:r>
            <a:br>
              <a:rPr lang="en-GB" sz="2000" dirty="0"/>
            </a:br>
            <a:r>
              <a:rPr lang="en-GB" sz="2000" dirty="0" err="1">
                <a:solidFill>
                  <a:srgbClr val="0070C0"/>
                </a:solidFill>
              </a:rPr>
              <a:t>Bērniem</a:t>
            </a:r>
            <a:r>
              <a:rPr lang="en-GB" sz="2000" dirty="0">
                <a:solidFill>
                  <a:srgbClr val="0070C0"/>
                </a:solidFill>
              </a:rPr>
              <a:t> </a:t>
            </a:r>
            <a:r>
              <a:rPr lang="en-GB" sz="2000" dirty="0" err="1">
                <a:solidFill>
                  <a:srgbClr val="0070C0"/>
                </a:solidFill>
              </a:rPr>
              <a:t>vecumā</a:t>
            </a:r>
            <a:r>
              <a:rPr lang="en-GB" sz="2000" dirty="0">
                <a:solidFill>
                  <a:srgbClr val="0070C0"/>
                </a:solidFill>
              </a:rPr>
              <a:t> no 3 </a:t>
            </a:r>
            <a:r>
              <a:rPr lang="en-GB" sz="2000" dirty="0" err="1">
                <a:solidFill>
                  <a:srgbClr val="0070C0"/>
                </a:solidFill>
              </a:rPr>
              <a:t>līdz</a:t>
            </a:r>
            <a:r>
              <a:rPr lang="en-GB" sz="2000" dirty="0">
                <a:solidFill>
                  <a:srgbClr val="0070C0"/>
                </a:solidFill>
              </a:rPr>
              <a:t> 4 </a:t>
            </a:r>
            <a:r>
              <a:rPr lang="en-GB" sz="2000" dirty="0" err="1">
                <a:solidFill>
                  <a:srgbClr val="0070C0"/>
                </a:solidFill>
              </a:rPr>
              <a:t>gadiem</a:t>
            </a:r>
            <a:r>
              <a:rPr lang="en-GB" sz="2000" dirty="0">
                <a:solidFill>
                  <a:srgbClr val="0070C0"/>
                </a:solidFill>
              </a:rPr>
              <a:t> </a:t>
            </a:r>
            <a:r>
              <a:rPr lang="en-GB" sz="2000" dirty="0" err="1">
                <a:solidFill>
                  <a:srgbClr val="0070C0"/>
                </a:solidFill>
              </a:rPr>
              <a:t>ir</a:t>
            </a:r>
            <a:r>
              <a:rPr lang="en-GB" sz="2000" dirty="0">
                <a:solidFill>
                  <a:srgbClr val="0070C0"/>
                </a:solidFill>
              </a:rPr>
              <a:t> </a:t>
            </a:r>
            <a:r>
              <a:rPr lang="en-GB" sz="2000" dirty="0" err="1">
                <a:solidFill>
                  <a:srgbClr val="0070C0"/>
                </a:solidFill>
              </a:rPr>
              <a:t>tiesības</a:t>
            </a:r>
            <a:r>
              <a:rPr lang="en-GB" sz="2000" dirty="0">
                <a:solidFill>
                  <a:srgbClr val="0070C0"/>
                </a:solidFill>
              </a:rPr>
              <a:t> </a:t>
            </a:r>
            <a:r>
              <a:rPr lang="en-GB" sz="2000" dirty="0" err="1">
                <a:solidFill>
                  <a:srgbClr val="0070C0"/>
                </a:solidFill>
              </a:rPr>
              <a:t>uz</a:t>
            </a:r>
            <a:r>
              <a:rPr lang="en-GB" sz="2000" dirty="0">
                <a:solidFill>
                  <a:srgbClr val="0070C0"/>
                </a:solidFill>
              </a:rPr>
              <a:t> </a:t>
            </a:r>
            <a:r>
              <a:rPr lang="en-GB" sz="2000" dirty="0" err="1">
                <a:solidFill>
                  <a:srgbClr val="0070C0"/>
                </a:solidFill>
              </a:rPr>
              <a:t>aptuveni</a:t>
            </a:r>
            <a:r>
              <a:rPr lang="en-GB" sz="2000" dirty="0">
                <a:solidFill>
                  <a:srgbClr val="0070C0"/>
                </a:solidFill>
              </a:rPr>
              <a:t> 30 </a:t>
            </a:r>
            <a:r>
              <a:rPr lang="en-GB" sz="2000" dirty="0" err="1">
                <a:solidFill>
                  <a:srgbClr val="0070C0"/>
                </a:solidFill>
              </a:rPr>
              <a:t>stundām</a:t>
            </a:r>
            <a:r>
              <a:rPr lang="en-GB" sz="2000" dirty="0">
                <a:solidFill>
                  <a:srgbClr val="0070C0"/>
                </a:solidFill>
              </a:rPr>
              <a:t> </a:t>
            </a:r>
            <a:r>
              <a:rPr lang="en-GB" sz="2000" dirty="0" err="1">
                <a:solidFill>
                  <a:srgbClr val="0070C0"/>
                </a:solidFill>
              </a:rPr>
              <a:t>nedēļā</a:t>
            </a:r>
            <a:r>
              <a:rPr lang="en-GB" sz="2000" dirty="0">
                <a:solidFill>
                  <a:srgbClr val="0070C0"/>
                </a:solidFill>
              </a:rPr>
              <a:t> </a:t>
            </a:r>
            <a:r>
              <a:rPr lang="en-GB" sz="2000" dirty="0" err="1">
                <a:solidFill>
                  <a:srgbClr val="0070C0"/>
                </a:solidFill>
              </a:rPr>
              <a:t>bezmaksas</a:t>
            </a:r>
            <a:r>
              <a:rPr lang="en-GB" sz="2000" dirty="0">
                <a:solidFill>
                  <a:srgbClr val="0070C0"/>
                </a:solidFill>
              </a:rPr>
              <a:t> </a:t>
            </a:r>
            <a:r>
              <a:rPr lang="en-GB" sz="2000" dirty="0" err="1">
                <a:solidFill>
                  <a:srgbClr val="0070C0"/>
                </a:solidFill>
              </a:rPr>
              <a:t>agrīnai</a:t>
            </a:r>
            <a:r>
              <a:rPr lang="en-GB" sz="2000" dirty="0">
                <a:solidFill>
                  <a:srgbClr val="0070C0"/>
                </a:solidFill>
              </a:rPr>
              <a:t> </a:t>
            </a:r>
            <a:r>
              <a:rPr lang="en-GB" sz="2000" dirty="0" err="1">
                <a:solidFill>
                  <a:srgbClr val="0070C0"/>
                </a:solidFill>
              </a:rPr>
              <a:t>apmācībai</a:t>
            </a:r>
            <a:r>
              <a:rPr lang="en-GB" sz="2000" dirty="0">
                <a:solidFill>
                  <a:srgbClr val="0070C0"/>
                </a:solidFill>
              </a:rPr>
              <a:t> (</a:t>
            </a:r>
            <a:r>
              <a:rPr lang="en-GB" sz="2000" dirty="0" err="1">
                <a:solidFill>
                  <a:srgbClr val="0070C0"/>
                </a:solidFill>
              </a:rPr>
              <a:t>bērnudārzs</a:t>
            </a:r>
            <a:r>
              <a:rPr lang="en-GB" sz="2000" dirty="0">
                <a:solidFill>
                  <a:srgbClr val="0070C0"/>
                </a:solidFill>
              </a:rPr>
              <a:t>) </a:t>
            </a:r>
            <a:r>
              <a:rPr lang="en-GB" sz="2000" dirty="0" err="1">
                <a:solidFill>
                  <a:srgbClr val="0070C0"/>
                </a:solidFill>
              </a:rPr>
              <a:t>vai</a:t>
            </a:r>
            <a:r>
              <a:rPr lang="en-GB" sz="2000" dirty="0">
                <a:solidFill>
                  <a:srgbClr val="0070C0"/>
                </a:solidFill>
              </a:rPr>
              <a:t> </a:t>
            </a:r>
            <a:r>
              <a:rPr lang="en-GB" sz="2000" dirty="0" err="1">
                <a:solidFill>
                  <a:srgbClr val="0070C0"/>
                </a:solidFill>
              </a:rPr>
              <a:t>bērnu</a:t>
            </a:r>
            <a:r>
              <a:rPr lang="en-GB" sz="2000" dirty="0">
                <a:solidFill>
                  <a:srgbClr val="0070C0"/>
                </a:solidFill>
              </a:rPr>
              <a:t> </a:t>
            </a:r>
            <a:r>
              <a:rPr lang="en-GB" sz="2000" dirty="0" err="1">
                <a:solidFill>
                  <a:srgbClr val="0070C0"/>
                </a:solidFill>
              </a:rPr>
              <a:t>aprūpei</a:t>
            </a:r>
            <a:r>
              <a:rPr lang="en-GB" sz="2000" dirty="0">
                <a:solidFill>
                  <a:srgbClr val="0070C0"/>
                </a:solidFill>
              </a:rPr>
              <a:t>.</a:t>
            </a:r>
            <a:br>
              <a:rPr lang="en-GB" sz="2000" dirty="0">
                <a:solidFill>
                  <a:srgbClr val="0070C0"/>
                </a:solidFill>
              </a:rPr>
            </a:br>
            <a:br>
              <a:rPr lang="en-GB" sz="2000" dirty="0">
                <a:solidFill>
                  <a:srgbClr val="0070C0"/>
                </a:solidFill>
              </a:rPr>
            </a:br>
            <a:r>
              <a:rPr lang="en-GB" sz="2000" dirty="0">
                <a:solidFill>
                  <a:srgbClr val="0070C0"/>
                </a:solidFill>
              </a:rPr>
              <a:t> </a:t>
            </a: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r>
              <a:rPr lang="en-GB" sz="2000" dirty="0" err="1">
                <a:solidFill>
                  <a:srgbClr val="0070C0"/>
                </a:solidFill>
                <a:effectLst/>
                <a:latin typeface="+mn-lt"/>
                <a:ea typeface="Calibri" panose="020F0502020204030204" pitchFamily="34" charset="0"/>
              </a:rPr>
              <a:t>Pieteikuma</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veidlapa</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agrīnajam</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vecumam</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bērnudārzs</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uz</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mācību</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vietām</a:t>
            </a:r>
            <a:r>
              <a:rPr lang="en-GB" sz="2000" dirty="0">
                <a:solidFill>
                  <a:srgbClr val="0070C0"/>
                </a:solidFill>
                <a:effectLst/>
                <a:latin typeface="+mn-lt"/>
                <a:ea typeface="Calibri" panose="020F0502020204030204" pitchFamily="34" charset="0"/>
              </a:rPr>
              <a:t> 2023./24. </a:t>
            </a:r>
            <a:r>
              <a:rPr lang="en-GB" sz="2000" dirty="0" err="1">
                <a:solidFill>
                  <a:srgbClr val="0070C0"/>
                </a:solidFill>
                <a:effectLst/>
                <a:latin typeface="+mn-lt"/>
                <a:ea typeface="Calibri" panose="020F0502020204030204" pitchFamily="34" charset="0"/>
              </a:rPr>
              <a:t>gadā</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būs</a:t>
            </a:r>
            <a:r>
              <a:rPr lang="en-GB" sz="2000" dirty="0">
                <a:solidFill>
                  <a:srgbClr val="0070C0"/>
                </a:solidFill>
                <a:effectLst/>
                <a:latin typeface="+mn-lt"/>
                <a:ea typeface="Calibri" panose="020F0502020204030204" pitchFamily="34" charset="0"/>
              </a:rPr>
              <a:t> </a:t>
            </a:r>
            <a:r>
              <a:rPr lang="en-GB" sz="2000" dirty="0" err="1">
                <a:solidFill>
                  <a:srgbClr val="0070C0"/>
                </a:solidFill>
                <a:effectLst/>
                <a:latin typeface="+mn-lt"/>
                <a:ea typeface="Calibri" panose="020F0502020204030204" pitchFamily="34" charset="0"/>
              </a:rPr>
              <a:t>pieejama</a:t>
            </a:r>
            <a:r>
              <a:rPr lang="en-GB" sz="2000" dirty="0">
                <a:solidFill>
                  <a:srgbClr val="0070C0"/>
                </a:solidFill>
                <a:effectLst/>
                <a:latin typeface="+mn-lt"/>
                <a:ea typeface="Calibri" panose="020F0502020204030204" pitchFamily="34" charset="0"/>
              </a:rPr>
              <a:t> no </a:t>
            </a:r>
            <a:r>
              <a:rPr lang="en-GB" sz="2000" dirty="0" err="1">
                <a:solidFill>
                  <a:srgbClr val="0070C0"/>
                </a:solidFill>
                <a:effectLst/>
                <a:latin typeface="+mn-lt"/>
                <a:ea typeface="Calibri" panose="020F0502020204030204" pitchFamily="34" charset="0"/>
              </a:rPr>
              <a:t>pirmdienas</a:t>
            </a:r>
            <a:r>
              <a:rPr lang="en-GB" sz="2000" dirty="0">
                <a:solidFill>
                  <a:srgbClr val="0070C0"/>
                </a:solidFill>
                <a:effectLst/>
                <a:latin typeface="+mn-lt"/>
                <a:ea typeface="Calibri" panose="020F0502020204030204" pitchFamily="34" charset="0"/>
              </a:rPr>
              <a:t>, 2023. </a:t>
            </a:r>
            <a:r>
              <a:rPr lang="en-GB" sz="2000" dirty="0" err="1">
                <a:solidFill>
                  <a:srgbClr val="0070C0"/>
                </a:solidFill>
                <a:effectLst/>
                <a:latin typeface="+mn-lt"/>
                <a:ea typeface="Calibri" panose="020F0502020204030204" pitchFamily="34" charset="0"/>
              </a:rPr>
              <a:t>gada</a:t>
            </a:r>
            <a:r>
              <a:rPr lang="en-GB" sz="2000" dirty="0">
                <a:solidFill>
                  <a:srgbClr val="0070C0"/>
                </a:solidFill>
                <a:effectLst/>
                <a:latin typeface="+mn-lt"/>
                <a:ea typeface="Calibri" panose="020F0502020204030204" pitchFamily="34" charset="0"/>
              </a:rPr>
              <a:t> 23. </a:t>
            </a:r>
            <a:r>
              <a:rPr lang="pl-PL" sz="2000" dirty="0">
                <a:solidFill>
                  <a:srgbClr val="0070C0"/>
                </a:solidFill>
                <a:effectLst/>
                <a:latin typeface="+mn-lt"/>
                <a:ea typeface="Calibri" panose="020F0502020204030204" pitchFamily="34" charset="0"/>
              </a:rPr>
              <a:t>Janvāra līdz piektdienai, 202</a:t>
            </a:r>
            <a:r>
              <a:rPr lang="en-GB" sz="2000" dirty="0">
                <a:solidFill>
                  <a:srgbClr val="0070C0"/>
                </a:solidFill>
                <a:effectLst/>
                <a:latin typeface="+mn-lt"/>
                <a:ea typeface="Calibri" panose="020F0502020204030204" pitchFamily="34" charset="0"/>
              </a:rPr>
              <a:t>3</a:t>
            </a:r>
            <a:r>
              <a:rPr lang="pl-PL" sz="2000" dirty="0">
                <a:solidFill>
                  <a:srgbClr val="0070C0"/>
                </a:solidFill>
                <a:effectLst/>
                <a:latin typeface="+mn-lt"/>
                <a:ea typeface="Calibri" panose="020F0502020204030204" pitchFamily="34" charset="0"/>
              </a:rPr>
              <a:t>. gadā </a:t>
            </a:r>
            <a:r>
              <a:rPr lang="en-GB" sz="2000" dirty="0">
                <a:solidFill>
                  <a:srgbClr val="0070C0"/>
                </a:solidFill>
                <a:effectLst/>
                <a:latin typeface="+mn-lt"/>
                <a:ea typeface="Calibri" panose="020F0502020204030204" pitchFamily="34" charset="0"/>
              </a:rPr>
              <a:t>3</a:t>
            </a:r>
            <a:r>
              <a:rPr lang="pl-PL" sz="2000" dirty="0">
                <a:solidFill>
                  <a:srgbClr val="0070C0"/>
                </a:solidFill>
                <a:effectLst/>
                <a:latin typeface="+mn-lt"/>
                <a:ea typeface="Calibri" panose="020F0502020204030204" pitchFamily="34" charset="0"/>
              </a:rPr>
              <a:t>. februāris.</a:t>
            </a:r>
            <a:br>
              <a:rPr lang="en-GB" sz="2000" dirty="0">
                <a:solidFill>
                  <a:srgbClr val="0070C0"/>
                </a:solidFill>
              </a:rPr>
            </a:br>
            <a:br>
              <a:rPr lang="en-GB" sz="2000" dirty="0">
                <a:solidFill>
                  <a:srgbClr val="0070C0"/>
                </a:solidFill>
              </a:rPr>
            </a:br>
            <a:r>
              <a:rPr lang="en-GB" sz="2000" dirty="0" err="1">
                <a:solidFill>
                  <a:srgbClr val="0070C0"/>
                </a:solidFill>
              </a:rPr>
              <a:t>Pieteikties</a:t>
            </a:r>
            <a:r>
              <a:rPr lang="en-GB" sz="2000" dirty="0">
                <a:solidFill>
                  <a:srgbClr val="0070C0"/>
                </a:solidFill>
              </a:rPr>
              <a:t> pa </a:t>
            </a:r>
            <a:r>
              <a:rPr lang="en-GB" sz="2000" dirty="0" err="1">
                <a:solidFill>
                  <a:srgbClr val="0070C0"/>
                </a:solidFill>
              </a:rPr>
              <a:t>šo</a:t>
            </a:r>
            <a:r>
              <a:rPr lang="en-GB" sz="2000" dirty="0">
                <a:solidFill>
                  <a:srgbClr val="0070C0"/>
                </a:solidFill>
              </a:rPr>
              <a:t> </a:t>
            </a:r>
            <a:r>
              <a:rPr lang="en-GB" sz="2000" dirty="0" err="1">
                <a:solidFill>
                  <a:srgbClr val="0070C0"/>
                </a:solidFill>
              </a:rPr>
              <a:t>saiti</a:t>
            </a:r>
            <a:r>
              <a:rPr lang="en-GB" sz="2000" dirty="0">
                <a:solidFill>
                  <a:srgbClr val="0070C0"/>
                </a:solidFill>
              </a:rPr>
              <a:t>:</a:t>
            </a:r>
            <a:br>
              <a:rPr lang="en-GB" sz="2000" dirty="0">
                <a:solidFill>
                  <a:srgbClr val="0070C0"/>
                </a:solidFill>
              </a:rPr>
            </a:br>
            <a:r>
              <a:rPr lang="en-GB" sz="2000" u="sng" dirty="0">
                <a:hlinkClick r:id="rId3"/>
              </a:rPr>
              <a:t>https://www.aberdeenshire.gov.uk/social-care-and-health/childcare-and-early-learning/3-and-4-year-olds/</a:t>
            </a:r>
            <a:br>
              <a:rPr lang="en-GB" sz="2000" dirty="0"/>
            </a:br>
            <a:r>
              <a:rPr lang="en-GB" sz="2000" dirty="0"/>
              <a:t> </a:t>
            </a:r>
            <a:br>
              <a:rPr lang="en-GB" sz="2000" dirty="0"/>
            </a:br>
            <a:endParaRPr lang="en-GB" sz="2000" dirty="0"/>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588" b="16390"/>
          <a:stretch/>
        </p:blipFill>
        <p:spPr>
          <a:xfrm>
            <a:off x="2779629" y="-8467"/>
            <a:ext cx="1792580" cy="685800"/>
          </a:xfrm>
          <a:prstGeom prst="rect">
            <a:avLst/>
          </a:prstGeom>
        </p:spPr>
      </p:pic>
      <p:sp>
        <p:nvSpPr>
          <p:cNvPr id="3" name="Rectangle 2">
            <a:extLst>
              <a:ext uri="{FF2B5EF4-FFF2-40B4-BE49-F238E27FC236}">
                <a16:creationId xmlns:a16="http://schemas.microsoft.com/office/drawing/2014/main" id="{4A05953A-6F85-4997-968D-4B8A6D44FC5E}"/>
              </a:ext>
            </a:extLst>
          </p:cNvPr>
          <p:cNvSpPr/>
          <p:nvPr/>
        </p:nvSpPr>
        <p:spPr>
          <a:xfrm>
            <a:off x="305183" y="5722417"/>
            <a:ext cx="6096000" cy="984885"/>
          </a:xfrm>
          <a:prstGeom prst="rect">
            <a:avLst/>
          </a:prstGeom>
        </p:spPr>
        <p:txBody>
          <a:bodyPr>
            <a:spAutoFit/>
          </a:bodyPr>
          <a:lstStyle/>
          <a:p>
            <a:r>
              <a:rPr lang="en-GB" sz="2000" dirty="0" err="1">
                <a:solidFill>
                  <a:srgbClr val="0070C0"/>
                </a:solidFill>
              </a:rPr>
              <a:t>Ja</a:t>
            </a:r>
            <a:r>
              <a:rPr lang="en-GB" sz="2000" dirty="0">
                <a:solidFill>
                  <a:srgbClr val="0070C0"/>
                </a:solidFill>
              </a:rPr>
              <a:t> </a:t>
            </a:r>
            <a:r>
              <a:rPr lang="en-GB" sz="2000" dirty="0" err="1">
                <a:solidFill>
                  <a:srgbClr val="0070C0"/>
                </a:solidFill>
              </a:rPr>
              <a:t>jums</a:t>
            </a:r>
            <a:r>
              <a:rPr lang="en-GB" sz="2000" dirty="0">
                <a:solidFill>
                  <a:srgbClr val="0070C0"/>
                </a:solidFill>
              </a:rPr>
              <a:t> </a:t>
            </a:r>
            <a:r>
              <a:rPr lang="en-GB" sz="2000" dirty="0" err="1">
                <a:solidFill>
                  <a:srgbClr val="0070C0"/>
                </a:solidFill>
              </a:rPr>
              <a:t>nepieciešama</a:t>
            </a:r>
            <a:r>
              <a:rPr lang="en-GB" sz="2000" dirty="0">
                <a:solidFill>
                  <a:srgbClr val="0070C0"/>
                </a:solidFill>
              </a:rPr>
              <a:t> </a:t>
            </a:r>
            <a:r>
              <a:rPr lang="en-GB" sz="2000" dirty="0" err="1">
                <a:solidFill>
                  <a:srgbClr val="0070C0"/>
                </a:solidFill>
              </a:rPr>
              <a:t>palīdzība</a:t>
            </a:r>
            <a:r>
              <a:rPr lang="en-GB" sz="2000" dirty="0">
                <a:solidFill>
                  <a:srgbClr val="0070C0"/>
                </a:solidFill>
              </a:rPr>
              <a:t>, </a:t>
            </a:r>
            <a:r>
              <a:rPr lang="en-GB" sz="2000" dirty="0" err="1">
                <a:solidFill>
                  <a:srgbClr val="0070C0"/>
                </a:solidFill>
              </a:rPr>
              <a:t>sazinieties</a:t>
            </a:r>
            <a:r>
              <a:rPr lang="en-GB" sz="2000" dirty="0">
                <a:solidFill>
                  <a:srgbClr val="0070C0"/>
                </a:solidFill>
              </a:rPr>
              <a:t> </a:t>
            </a:r>
            <a:r>
              <a:rPr lang="en-GB" sz="2000" dirty="0" err="1">
                <a:solidFill>
                  <a:srgbClr val="0070C0"/>
                </a:solidFill>
              </a:rPr>
              <a:t>ar</a:t>
            </a:r>
            <a:r>
              <a:rPr lang="en-GB" sz="2000" dirty="0">
                <a:solidFill>
                  <a:srgbClr val="0070C0"/>
                </a:solidFill>
              </a:rPr>
              <a:t> </a:t>
            </a:r>
            <a:r>
              <a:rPr lang="en-GB" sz="2000" dirty="0" err="1">
                <a:solidFill>
                  <a:srgbClr val="0070C0"/>
                </a:solidFill>
              </a:rPr>
              <a:t>vietējo</a:t>
            </a:r>
            <a:r>
              <a:rPr lang="en-GB" sz="2000" dirty="0">
                <a:solidFill>
                  <a:srgbClr val="0070C0"/>
                </a:solidFill>
              </a:rPr>
              <a:t> </a:t>
            </a:r>
            <a:r>
              <a:rPr lang="en-GB" sz="2000" dirty="0" err="1">
                <a:solidFill>
                  <a:srgbClr val="0070C0"/>
                </a:solidFill>
              </a:rPr>
              <a:t>bērnudārzu</a:t>
            </a:r>
            <a:r>
              <a:rPr lang="en-GB" sz="2000" dirty="0">
                <a:solidFill>
                  <a:srgbClr val="0070C0"/>
                </a:solidFill>
              </a:rPr>
              <a:t> </a:t>
            </a:r>
            <a:r>
              <a:rPr lang="en-GB" sz="2000" dirty="0" err="1">
                <a:solidFill>
                  <a:srgbClr val="0070C0"/>
                </a:solidFill>
              </a:rPr>
              <a:t>vai</a:t>
            </a:r>
            <a:r>
              <a:rPr lang="en-GB" sz="2000" dirty="0">
                <a:solidFill>
                  <a:srgbClr val="0070C0"/>
                </a:solidFill>
              </a:rPr>
              <a:t> </a:t>
            </a:r>
            <a:r>
              <a:rPr lang="en-GB" sz="2000" dirty="0" err="1">
                <a:solidFill>
                  <a:srgbClr val="0070C0"/>
                </a:solidFill>
              </a:rPr>
              <a:t>rakstiet</a:t>
            </a:r>
            <a:r>
              <a:rPr lang="en-GB" sz="2000" dirty="0">
                <a:solidFill>
                  <a:srgbClr val="0070C0"/>
                </a:solidFill>
              </a:rPr>
              <a:t> </a:t>
            </a:r>
            <a:r>
              <a:rPr lang="en-GB" sz="2000" dirty="0" err="1">
                <a:solidFill>
                  <a:srgbClr val="0070C0"/>
                </a:solidFill>
              </a:rPr>
              <a:t>uz</a:t>
            </a:r>
            <a:r>
              <a:rPr lang="en-GB" sz="2000" dirty="0">
                <a:solidFill>
                  <a:srgbClr val="0070C0"/>
                </a:solidFill>
              </a:rPr>
              <a:t> e-</a:t>
            </a:r>
            <a:r>
              <a:rPr lang="en-GB" sz="2000" dirty="0" err="1">
                <a:solidFill>
                  <a:srgbClr val="0070C0"/>
                </a:solidFill>
              </a:rPr>
              <a:t>pastu</a:t>
            </a:r>
            <a:r>
              <a:rPr lang="en-GB" sz="2000" dirty="0">
                <a:solidFill>
                  <a:srgbClr val="0070C0"/>
                </a:solidFill>
              </a:rPr>
              <a:t>: </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5"/>
              </a:rPr>
              <a:t>earlyyears@aberdeenshire.gov.uk</a:t>
            </a:r>
            <a:endParaRPr lang="en-GB" sz="2400" dirty="0"/>
          </a:p>
        </p:txBody>
      </p:sp>
      <p:graphicFrame>
        <p:nvGraphicFramePr>
          <p:cNvPr id="4" name="Table 3">
            <a:extLst>
              <a:ext uri="{FF2B5EF4-FFF2-40B4-BE49-F238E27FC236}">
                <a16:creationId xmlns:a16="http://schemas.microsoft.com/office/drawing/2014/main" id="{D3B2B21D-A93C-5CA6-378D-4DAD92B3F11E}"/>
              </a:ext>
            </a:extLst>
          </p:cNvPr>
          <p:cNvGraphicFramePr>
            <a:graphicFrameLocks noGrp="1"/>
          </p:cNvGraphicFramePr>
          <p:nvPr>
            <p:extLst>
              <p:ext uri="{D42A27DB-BD31-4B8C-83A1-F6EECF244321}">
                <p14:modId xmlns:p14="http://schemas.microsoft.com/office/powerpoint/2010/main" val="3835187970"/>
              </p:ext>
            </p:extLst>
          </p:nvPr>
        </p:nvGraphicFramePr>
        <p:xfrm>
          <a:off x="569419" y="1757764"/>
          <a:ext cx="7851227" cy="1476631"/>
        </p:xfrm>
        <a:graphic>
          <a:graphicData uri="http://schemas.openxmlformats.org/drawingml/2006/table">
            <a:tbl>
              <a:tblPr firstRow="1" firstCol="1" bandRow="1">
                <a:tableStyleId>{5C22544A-7EE6-4342-B048-85BDC9FD1C3A}</a:tableStyleId>
              </a:tblPr>
              <a:tblGrid>
                <a:gridCol w="4756278">
                  <a:extLst>
                    <a:ext uri="{9D8B030D-6E8A-4147-A177-3AD203B41FA5}">
                      <a16:colId xmlns:a16="http://schemas.microsoft.com/office/drawing/2014/main" val="3075544748"/>
                    </a:ext>
                  </a:extLst>
                </a:gridCol>
                <a:gridCol w="3094949">
                  <a:extLst>
                    <a:ext uri="{9D8B030D-6E8A-4147-A177-3AD203B41FA5}">
                      <a16:colId xmlns:a16="http://schemas.microsoft.com/office/drawing/2014/main" val="761479071"/>
                    </a:ext>
                  </a:extLst>
                </a:gridCol>
              </a:tblGrid>
              <a:tr h="0">
                <a:tc>
                  <a:txBody>
                    <a:bodyPr/>
                    <a:lstStyle/>
                    <a:p>
                      <a:pPr fontAlgn="base">
                        <a:lnSpc>
                          <a:spcPct val="107000"/>
                        </a:lnSpc>
                      </a:pPr>
                      <a:r>
                        <a:rPr lang="en-GB" sz="1600" dirty="0" err="1">
                          <a:effectLst/>
                        </a:rPr>
                        <a:t>Bērni</a:t>
                      </a:r>
                      <a:r>
                        <a:rPr lang="en-GB" sz="1600" dirty="0">
                          <a:effectLst/>
                        </a:rPr>
                        <a:t>, kas </a:t>
                      </a:r>
                      <a:r>
                        <a:rPr lang="en-GB" sz="1600" dirty="0" err="1">
                          <a:effectLst/>
                        </a:rPr>
                        <a:t>dzimuši</a:t>
                      </a:r>
                      <a:r>
                        <a:rPr lang="en-GB" sz="1600" dirty="0">
                          <a:effectLst/>
                        </a:rPr>
                        <a:t> no</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fontAlgn="base">
                        <a:lnSpc>
                          <a:spcPct val="107000"/>
                        </a:lnSpc>
                      </a:pPr>
                      <a:r>
                        <a:rPr lang="en-GB" sz="1600">
                          <a:effectLst/>
                        </a:rPr>
                        <a:t>var iestāties bērnudārzā vai piekļūt bērnu aprūpei no</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83814103"/>
                  </a:ext>
                </a:extLst>
              </a:tr>
              <a:tr h="0">
                <a:tc>
                  <a:txBody>
                    <a:bodyPr/>
                    <a:lstStyle/>
                    <a:p>
                      <a:pPr algn="ctr" fontAlgn="base">
                        <a:lnSpc>
                          <a:spcPct val="107000"/>
                        </a:lnSpc>
                      </a:pPr>
                      <a:r>
                        <a:rPr lang="en-GB" sz="1600" dirty="0">
                          <a:effectLst/>
                        </a:rPr>
                        <a:t>2019. </a:t>
                      </a:r>
                      <a:r>
                        <a:rPr lang="en-GB" sz="1600" dirty="0" err="1">
                          <a:effectLst/>
                        </a:rPr>
                        <a:t>gada</a:t>
                      </a:r>
                      <a:r>
                        <a:rPr lang="en-GB" sz="1600" dirty="0">
                          <a:effectLst/>
                        </a:rPr>
                        <a:t> 1. marts – 2020. </a:t>
                      </a:r>
                      <a:r>
                        <a:rPr lang="en-GB" sz="1600" dirty="0" err="1">
                          <a:effectLst/>
                        </a:rPr>
                        <a:t>gada</a:t>
                      </a:r>
                      <a:r>
                        <a:rPr lang="en-GB" sz="1600" dirty="0">
                          <a:effectLst/>
                        </a:rPr>
                        <a:t> 21. </a:t>
                      </a:r>
                      <a:r>
                        <a:rPr lang="en-GB" sz="1600" dirty="0" err="1">
                          <a:effectLst/>
                        </a:rPr>
                        <a:t>augusts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2023. </a:t>
                      </a:r>
                      <a:r>
                        <a:rPr lang="en-GB" sz="1600" dirty="0" err="1">
                          <a:effectLst/>
                        </a:rPr>
                        <a:t>gada</a:t>
                      </a:r>
                      <a:r>
                        <a:rPr lang="en-GB" sz="1600" dirty="0">
                          <a:effectLst/>
                        </a:rPr>
                        <a:t> 22. </a:t>
                      </a:r>
                      <a:r>
                        <a:rPr lang="en-GB" sz="1600" dirty="0" err="1">
                          <a:effectLst/>
                        </a:rPr>
                        <a:t>augustā</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29336542"/>
                  </a:ext>
                </a:extLst>
              </a:tr>
              <a:tr h="0">
                <a:tc>
                  <a:txBody>
                    <a:bodyPr/>
                    <a:lstStyle/>
                    <a:p>
                      <a:pPr algn="ctr" fontAlgn="base">
                        <a:lnSpc>
                          <a:spcPct val="107000"/>
                        </a:lnSpc>
                      </a:pPr>
                      <a:r>
                        <a:rPr lang="en-GB" sz="1600" dirty="0">
                          <a:effectLst/>
                        </a:rPr>
                        <a:t>2020. </a:t>
                      </a:r>
                      <a:r>
                        <a:rPr lang="en-GB" sz="1600" dirty="0" err="1">
                          <a:effectLst/>
                        </a:rPr>
                        <a:t>gada</a:t>
                      </a:r>
                      <a:r>
                        <a:rPr lang="en-GB" sz="1600" dirty="0">
                          <a:effectLst/>
                        </a:rPr>
                        <a:t> 22. </a:t>
                      </a:r>
                      <a:r>
                        <a:rPr lang="en-GB" sz="1600" dirty="0" err="1">
                          <a:effectLst/>
                        </a:rPr>
                        <a:t>augusts</a:t>
                      </a:r>
                      <a:r>
                        <a:rPr lang="en-GB" sz="1600" dirty="0">
                          <a:effectLst/>
                        </a:rPr>
                        <a:t> – 2020. </a:t>
                      </a:r>
                      <a:r>
                        <a:rPr lang="en-GB" sz="1600" dirty="0" err="1">
                          <a:effectLst/>
                        </a:rPr>
                        <a:t>gada</a:t>
                      </a:r>
                      <a:r>
                        <a:rPr lang="en-GB" sz="1600" dirty="0">
                          <a:effectLst/>
                        </a:rPr>
                        <a:t> 29. </a:t>
                      </a:r>
                      <a:r>
                        <a:rPr lang="en-GB" sz="1600" dirty="0" err="1">
                          <a:effectLst/>
                        </a:rPr>
                        <a:t>oktobris</a:t>
                      </a:r>
                      <a:r>
                        <a:rPr lang="en-GB" sz="1600" dirty="0">
                          <a:effectLst/>
                        </a:rPr>
                        <a:t>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2023. </a:t>
                      </a:r>
                      <a:r>
                        <a:rPr lang="en-GB" sz="1600" dirty="0" err="1">
                          <a:effectLst/>
                        </a:rPr>
                        <a:t>gada</a:t>
                      </a:r>
                      <a:r>
                        <a:rPr lang="en-GB" sz="1600" dirty="0">
                          <a:effectLst/>
                        </a:rPr>
                        <a:t> 30. </a:t>
                      </a:r>
                      <a:r>
                        <a:rPr lang="en-GB" sz="1600" dirty="0" err="1">
                          <a:effectLst/>
                        </a:rPr>
                        <a:t>oktobrī</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83134939"/>
                  </a:ext>
                </a:extLst>
              </a:tr>
              <a:tr h="0">
                <a:tc>
                  <a:txBody>
                    <a:bodyPr/>
                    <a:lstStyle/>
                    <a:p>
                      <a:pPr algn="ctr" fontAlgn="base">
                        <a:lnSpc>
                          <a:spcPct val="107000"/>
                        </a:lnSpc>
                      </a:pPr>
                      <a:r>
                        <a:rPr lang="en-GB" sz="1600" dirty="0">
                          <a:effectLst/>
                        </a:rPr>
                        <a:t>2020. </a:t>
                      </a:r>
                      <a:r>
                        <a:rPr lang="en-GB" sz="1600" dirty="0" err="1">
                          <a:effectLst/>
                        </a:rPr>
                        <a:t>gada</a:t>
                      </a:r>
                      <a:r>
                        <a:rPr lang="en-GB" sz="1600" dirty="0">
                          <a:effectLst/>
                        </a:rPr>
                        <a:t> 30. </a:t>
                      </a:r>
                      <a:r>
                        <a:rPr lang="en-GB" sz="1600" dirty="0" err="1">
                          <a:effectLst/>
                        </a:rPr>
                        <a:t>oktobris</a:t>
                      </a:r>
                      <a:r>
                        <a:rPr lang="en-GB" sz="1600" dirty="0">
                          <a:effectLst/>
                        </a:rPr>
                        <a:t> – 2021. </a:t>
                      </a:r>
                      <a:r>
                        <a:rPr lang="en-GB" sz="1600" dirty="0" err="1">
                          <a:effectLst/>
                        </a:rPr>
                        <a:t>gada</a:t>
                      </a:r>
                      <a:r>
                        <a:rPr lang="en-GB" sz="1600" dirty="0">
                          <a:effectLst/>
                        </a:rPr>
                        <a:t> 7. </a:t>
                      </a:r>
                      <a:r>
                        <a:rPr lang="en-GB" sz="1600" dirty="0" err="1">
                          <a:effectLst/>
                        </a:rPr>
                        <a:t>janvāris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2024. </a:t>
                      </a:r>
                      <a:r>
                        <a:rPr lang="en-GB" sz="1600" dirty="0" err="1">
                          <a:effectLst/>
                        </a:rPr>
                        <a:t>gada</a:t>
                      </a:r>
                      <a:r>
                        <a:rPr lang="en-GB" sz="1600" dirty="0">
                          <a:effectLst/>
                        </a:rPr>
                        <a:t> 8. </a:t>
                      </a:r>
                      <a:r>
                        <a:rPr lang="en-GB" sz="1600" dirty="0" err="1">
                          <a:effectLst/>
                        </a:rPr>
                        <a:t>janvārī</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648447575"/>
                  </a:ext>
                </a:extLst>
              </a:tr>
              <a:tr h="0">
                <a:tc>
                  <a:txBody>
                    <a:bodyPr/>
                    <a:lstStyle/>
                    <a:p>
                      <a:pPr algn="ctr" fontAlgn="base">
                        <a:lnSpc>
                          <a:spcPct val="107000"/>
                        </a:lnSpc>
                      </a:pPr>
                      <a:r>
                        <a:rPr lang="en-GB" sz="1600" dirty="0">
                          <a:effectLst/>
                        </a:rPr>
                        <a:t>2021. </a:t>
                      </a:r>
                      <a:r>
                        <a:rPr lang="en-GB" sz="1600" dirty="0" err="1">
                          <a:effectLst/>
                        </a:rPr>
                        <a:t>gada</a:t>
                      </a:r>
                      <a:r>
                        <a:rPr lang="en-GB" sz="1600" dirty="0">
                          <a:effectLst/>
                        </a:rPr>
                        <a:t> 8. </a:t>
                      </a:r>
                      <a:r>
                        <a:rPr lang="en-GB" sz="1600" dirty="0" err="1">
                          <a:effectLst/>
                        </a:rPr>
                        <a:t>janvāris</a:t>
                      </a:r>
                      <a:r>
                        <a:rPr lang="en-GB" sz="1600" dirty="0">
                          <a:effectLst/>
                        </a:rPr>
                        <a:t> – 2021. </a:t>
                      </a:r>
                      <a:r>
                        <a:rPr lang="en-GB" sz="1600" dirty="0" err="1">
                          <a:effectLst/>
                        </a:rPr>
                        <a:t>gada</a:t>
                      </a:r>
                      <a:r>
                        <a:rPr lang="en-GB" sz="1600" dirty="0">
                          <a:effectLst/>
                        </a:rPr>
                        <a:t> 14. </a:t>
                      </a:r>
                      <a:r>
                        <a:rPr lang="en-GB" sz="1600" dirty="0" err="1">
                          <a:effectLst/>
                        </a:rPr>
                        <a:t>aprīlis</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fontAlgn="base">
                        <a:lnSpc>
                          <a:spcPct val="107000"/>
                        </a:lnSpc>
                      </a:pPr>
                      <a:r>
                        <a:rPr lang="en-GB" sz="1600" dirty="0">
                          <a:effectLst/>
                        </a:rPr>
                        <a:t>2024. </a:t>
                      </a:r>
                      <a:r>
                        <a:rPr lang="en-GB" sz="1600" dirty="0" err="1">
                          <a:effectLst/>
                        </a:rPr>
                        <a:t>gada</a:t>
                      </a:r>
                      <a:r>
                        <a:rPr lang="en-GB" sz="1600" dirty="0">
                          <a:effectLst/>
                        </a:rPr>
                        <a:t> 15. </a:t>
                      </a:r>
                      <a:r>
                        <a:rPr lang="en-GB" sz="1600" dirty="0" err="1">
                          <a:effectLst/>
                        </a:rPr>
                        <a:t>aprīlī</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96977611"/>
                  </a:ext>
                </a:extLst>
              </a:tr>
            </a:tbl>
          </a:graphicData>
        </a:graphic>
      </p:graphicFrame>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customXml/itemProps2.xml><?xml version="1.0" encoding="utf-8"?>
<ds:datastoreItem xmlns:ds="http://schemas.openxmlformats.org/officeDocument/2006/customXml" ds:itemID="{74471CB9-CAFC-4C42-9A0B-3F38DF4EB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056EBA-E113-4E19-A02E-949776B49C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TotalTime>
  <Words>208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Trebuchet MS</vt:lpstr>
      <vt:lpstr>Verdana</vt:lpstr>
      <vt:lpstr>Wingdings 3</vt:lpstr>
      <vt:lpstr>Facet</vt:lpstr>
      <vt:lpstr>Bērnudārzs Bērniem vecumā no 3 līdz 4 gadiem ir tiesības uz aptuveni 30 stundām nedēļā bezmaksas agrīnai apmācībai (bērnudārzs) vai bērnu aprūpei.        Pieteikuma veidlapa agrīnajam vecumam (bērnudārzs) uz  mācību vietām 2023./24. gadā būs pieejama no pirmdienas, 2023. gada 23. Janvāra līdz piektdienai, 2023. gadā 3. februāris.  Pieteikties pa šo saiti: https://www.aberdeenshire.gov.uk/social-care-and-health/childcare-and-early-learning/3-and-4-year-olds/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6</cp:revision>
  <dcterms:created xsi:type="dcterms:W3CDTF">2021-01-13T11:34:58Z</dcterms:created>
  <dcterms:modified xsi:type="dcterms:W3CDTF">2022-11-23T14:48:58Z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