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05BE27-F71A-4CE7-8E6C-15EBBC3A3995}" v="52" dt="2022-11-23T14:28:12.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2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D605BE27-F71A-4CE7-8E6C-15EBBC3A3995}"/>
    <pc:docChg chg="undo redo custSel modSld">
      <pc:chgData name="Ian Brownlee" userId="ee09a8d8-3916-415b-82ba-5e3f0bba9e2f" providerId="ADAL" clId="{D605BE27-F71A-4CE7-8E6C-15EBBC3A3995}" dt="2022-11-23T14:28:16.709" v="235" actId="1076"/>
      <pc:docMkLst>
        <pc:docMk/>
      </pc:docMkLst>
      <pc:sldChg chg="addSp delSp modSp mod">
        <pc:chgData name="Ian Brownlee" userId="ee09a8d8-3916-415b-82ba-5e3f0bba9e2f" providerId="ADAL" clId="{D605BE27-F71A-4CE7-8E6C-15EBBC3A3995}" dt="2022-11-23T14:28:16.709" v="235" actId="1076"/>
        <pc:sldMkLst>
          <pc:docMk/>
          <pc:sldMk cId="4196037934" sldId="256"/>
        </pc:sldMkLst>
        <pc:spChg chg="mod">
          <ac:chgData name="Ian Brownlee" userId="ee09a8d8-3916-415b-82ba-5e3f0bba9e2f" providerId="ADAL" clId="{D605BE27-F71A-4CE7-8E6C-15EBBC3A3995}" dt="2022-11-23T14:09:27.330" v="207" actId="20577"/>
          <ac:spMkLst>
            <pc:docMk/>
            <pc:sldMk cId="4196037934" sldId="256"/>
            <ac:spMk id="2" creationId="{00000000-0000-0000-0000-000000000000}"/>
          </ac:spMkLst>
        </pc:spChg>
        <pc:spChg chg="add del">
          <ac:chgData name="Ian Brownlee" userId="ee09a8d8-3916-415b-82ba-5e3f0bba9e2f" providerId="ADAL" clId="{D605BE27-F71A-4CE7-8E6C-15EBBC3A3995}" dt="2022-11-23T14:06:25.368" v="123" actId="26606"/>
          <ac:spMkLst>
            <pc:docMk/>
            <pc:sldMk cId="4196037934" sldId="256"/>
            <ac:spMk id="37" creationId="{66D61E08-70C3-48D8-BEA0-787111DC30DA}"/>
          </ac:spMkLst>
        </pc:spChg>
        <pc:spChg chg="add del">
          <ac:chgData name="Ian Brownlee" userId="ee09a8d8-3916-415b-82ba-5e3f0bba9e2f" providerId="ADAL" clId="{D605BE27-F71A-4CE7-8E6C-15EBBC3A3995}" dt="2022-11-23T14:06:25.368" v="123" actId="26606"/>
          <ac:spMkLst>
            <pc:docMk/>
            <pc:sldMk cId="4196037934" sldId="256"/>
            <ac:spMk id="39" creationId="{FC55298F-0AE5-478E-AD2B-03C2614C5833}"/>
          </ac:spMkLst>
        </pc:spChg>
        <pc:spChg chg="add del">
          <ac:chgData name="Ian Brownlee" userId="ee09a8d8-3916-415b-82ba-5e3f0bba9e2f" providerId="ADAL" clId="{D605BE27-F71A-4CE7-8E6C-15EBBC3A3995}" dt="2022-11-23T14:06:25.368" v="123" actId="26606"/>
          <ac:spMkLst>
            <pc:docMk/>
            <pc:sldMk cId="4196037934" sldId="256"/>
            <ac:spMk id="41" creationId="{C180E4EA-0B63-4779-A895-7E90E71088F3}"/>
          </ac:spMkLst>
        </pc:spChg>
        <pc:spChg chg="add del">
          <ac:chgData name="Ian Brownlee" userId="ee09a8d8-3916-415b-82ba-5e3f0bba9e2f" providerId="ADAL" clId="{D605BE27-F71A-4CE7-8E6C-15EBBC3A3995}" dt="2022-11-23T14:06:25.368" v="123" actId="26606"/>
          <ac:spMkLst>
            <pc:docMk/>
            <pc:sldMk cId="4196037934" sldId="256"/>
            <ac:spMk id="43" creationId="{CEE01D9D-3DE8-4EED-B0D3-8F3C79CC7673}"/>
          </ac:spMkLst>
        </pc:spChg>
        <pc:spChg chg="add del">
          <ac:chgData name="Ian Brownlee" userId="ee09a8d8-3916-415b-82ba-5e3f0bba9e2f" providerId="ADAL" clId="{D605BE27-F71A-4CE7-8E6C-15EBBC3A3995}" dt="2022-11-23T14:06:25.368" v="123" actId="26606"/>
          <ac:spMkLst>
            <pc:docMk/>
            <pc:sldMk cId="4196037934" sldId="256"/>
            <ac:spMk id="45" creationId="{89AF5CE9-607F-43F4-8983-DCD6DA4051FD}"/>
          </ac:spMkLst>
        </pc:spChg>
        <pc:spChg chg="add del">
          <ac:chgData name="Ian Brownlee" userId="ee09a8d8-3916-415b-82ba-5e3f0bba9e2f" providerId="ADAL" clId="{D605BE27-F71A-4CE7-8E6C-15EBBC3A3995}" dt="2022-11-23T14:06:25.368" v="123" actId="26606"/>
          <ac:spMkLst>
            <pc:docMk/>
            <pc:sldMk cId="4196037934" sldId="256"/>
            <ac:spMk id="47" creationId="{6EEA2DBD-9E1E-4521-8C01-F32AD18A89E3}"/>
          </ac:spMkLst>
        </pc:spChg>
        <pc:spChg chg="add del">
          <ac:chgData name="Ian Brownlee" userId="ee09a8d8-3916-415b-82ba-5e3f0bba9e2f" providerId="ADAL" clId="{D605BE27-F71A-4CE7-8E6C-15EBBC3A3995}" dt="2022-11-23T14:06:25.368" v="123" actId="26606"/>
          <ac:spMkLst>
            <pc:docMk/>
            <pc:sldMk cId="4196037934" sldId="256"/>
            <ac:spMk id="49" creationId="{15BBD2C1-BA9B-46A9-A27A-33498B169272}"/>
          </ac:spMkLst>
        </pc:spChg>
        <pc:graphicFrameChg chg="add del mod modGraphic">
          <ac:chgData name="Ian Brownlee" userId="ee09a8d8-3916-415b-82ba-5e3f0bba9e2f" providerId="ADAL" clId="{D605BE27-F71A-4CE7-8E6C-15EBBC3A3995}" dt="2022-11-23T14:05:06.627" v="87" actId="478"/>
          <ac:graphicFrameMkLst>
            <pc:docMk/>
            <pc:sldMk cId="4196037934" sldId="256"/>
            <ac:graphicFrameMk id="3" creationId="{33C56F97-E39B-921D-0E64-6B357863A50A}"/>
          </ac:graphicFrameMkLst>
        </pc:graphicFrameChg>
        <pc:graphicFrameChg chg="add del mod">
          <ac:chgData name="Ian Brownlee" userId="ee09a8d8-3916-415b-82ba-5e3f0bba9e2f" providerId="ADAL" clId="{D605BE27-F71A-4CE7-8E6C-15EBBC3A3995}" dt="2022-11-23T14:28:12.093" v="233"/>
          <ac:graphicFrameMkLst>
            <pc:docMk/>
            <pc:sldMk cId="4196037934" sldId="256"/>
            <ac:graphicFrameMk id="3" creationId="{A2ED3CF2-49C5-933E-896A-8E1C1BEF4D8C}"/>
          </ac:graphicFrameMkLst>
        </pc:graphicFrameChg>
        <pc:graphicFrameChg chg="add del mod">
          <ac:chgData name="Ian Brownlee" userId="ee09a8d8-3916-415b-82ba-5e3f0bba9e2f" providerId="ADAL" clId="{D605BE27-F71A-4CE7-8E6C-15EBBC3A3995}" dt="2022-11-23T14:05:43.312" v="97"/>
          <ac:graphicFrameMkLst>
            <pc:docMk/>
            <pc:sldMk cId="4196037934" sldId="256"/>
            <ac:graphicFrameMk id="4" creationId="{A20A044E-DE8D-A70B-2FED-196BDBADF582}"/>
          </ac:graphicFrameMkLst>
        </pc:graphicFrameChg>
        <pc:graphicFrameChg chg="add del mod">
          <ac:chgData name="Ian Brownlee" userId="ee09a8d8-3916-415b-82ba-5e3f0bba9e2f" providerId="ADAL" clId="{D605BE27-F71A-4CE7-8E6C-15EBBC3A3995}" dt="2022-11-23T14:05:53.636" v="101"/>
          <ac:graphicFrameMkLst>
            <pc:docMk/>
            <pc:sldMk cId="4196037934" sldId="256"/>
            <ac:graphicFrameMk id="5" creationId="{BB89CD33-85FF-A62B-66A4-145E7C0188DF}"/>
          </ac:graphicFrameMkLst>
        </pc:graphicFrameChg>
        <pc:graphicFrameChg chg="add del mod">
          <ac:chgData name="Ian Brownlee" userId="ee09a8d8-3916-415b-82ba-5e3f0bba9e2f" providerId="ADAL" clId="{D605BE27-F71A-4CE7-8E6C-15EBBC3A3995}" dt="2022-11-23T14:06:14.746" v="117"/>
          <ac:graphicFrameMkLst>
            <pc:docMk/>
            <pc:sldMk cId="4196037934" sldId="256"/>
            <ac:graphicFrameMk id="6" creationId="{C209C32C-EB7C-11C6-9975-2B85E70A7A19}"/>
          </ac:graphicFrameMkLst>
        </pc:graphicFrameChg>
        <pc:graphicFrameChg chg="add del mod">
          <ac:chgData name="Ian Brownlee" userId="ee09a8d8-3916-415b-82ba-5e3f0bba9e2f" providerId="ADAL" clId="{D605BE27-F71A-4CE7-8E6C-15EBBC3A3995}" dt="2022-11-23T14:06:47.818" v="134"/>
          <ac:graphicFrameMkLst>
            <pc:docMk/>
            <pc:sldMk cId="4196037934" sldId="256"/>
            <ac:graphicFrameMk id="8" creationId="{1863710D-7D86-EB71-AF86-B506F6BE9E58}"/>
          </ac:graphicFrameMkLst>
        </pc:graphicFrameChg>
        <pc:graphicFrameChg chg="add del mod">
          <ac:chgData name="Ian Brownlee" userId="ee09a8d8-3916-415b-82ba-5e3f0bba9e2f" providerId="ADAL" clId="{D605BE27-F71A-4CE7-8E6C-15EBBC3A3995}" dt="2022-11-23T14:07:40.476" v="144"/>
          <ac:graphicFrameMkLst>
            <pc:docMk/>
            <pc:sldMk cId="4196037934" sldId="256"/>
            <ac:graphicFrameMk id="9" creationId="{FF944B46-3E35-EDE7-9C53-D10E4AFE3C27}"/>
          </ac:graphicFrameMkLst>
        </pc:graphicFrameChg>
        <pc:graphicFrameChg chg="add del">
          <ac:chgData name="Ian Brownlee" userId="ee09a8d8-3916-415b-82ba-5e3f0bba9e2f" providerId="ADAL" clId="{D605BE27-F71A-4CE7-8E6C-15EBBC3A3995}" dt="2022-11-23T14:07:47.030" v="146" actId="3680"/>
          <ac:graphicFrameMkLst>
            <pc:docMk/>
            <pc:sldMk cId="4196037934" sldId="256"/>
            <ac:graphicFrameMk id="10" creationId="{5BD628E7-86A7-A5C7-2105-DC0C3ED33CF1}"/>
          </ac:graphicFrameMkLst>
        </pc:graphicFrameChg>
        <pc:graphicFrameChg chg="add del mod modGraphic">
          <ac:chgData name="Ian Brownlee" userId="ee09a8d8-3916-415b-82ba-5e3f0bba9e2f" providerId="ADAL" clId="{D605BE27-F71A-4CE7-8E6C-15EBBC3A3995}" dt="2022-11-23T14:26:49.238" v="229" actId="478"/>
          <ac:graphicFrameMkLst>
            <pc:docMk/>
            <pc:sldMk cId="4196037934" sldId="256"/>
            <ac:graphicFrameMk id="11" creationId="{9834F970-56E6-BE1B-6092-FD9AF54D9998}"/>
          </ac:graphicFrameMkLst>
        </pc:graphicFrameChg>
        <pc:picChg chg="add mod">
          <ac:chgData name="Ian Brownlee" userId="ee09a8d8-3916-415b-82ba-5e3f0bba9e2f" providerId="ADAL" clId="{D605BE27-F71A-4CE7-8E6C-15EBBC3A3995}" dt="2022-11-23T14:28:16.709" v="235" actId="1076"/>
          <ac:picMkLst>
            <pc:docMk/>
            <pc:sldMk cId="4196037934" sldId="256"/>
            <ac:picMk id="4" creationId="{276D9B56-2D26-6003-9A9D-A0350C295471}"/>
          </ac:picMkLst>
        </pc:picChg>
        <pc:picChg chg="add del mod">
          <ac:chgData name="Ian Brownlee" userId="ee09a8d8-3916-415b-82ba-5e3f0bba9e2f" providerId="ADAL" clId="{D605BE27-F71A-4CE7-8E6C-15EBBC3A3995}" dt="2022-11-23T14:06:42.935" v="132"/>
          <ac:picMkLst>
            <pc:docMk/>
            <pc:sldMk cId="4196037934" sldId="256"/>
            <ac:picMk id="7" creationId="{FBB14299-6145-C2DA-FECD-B61CA7C5EA59}"/>
          </ac:picMkLst>
        </pc:picChg>
        <pc:picChg chg="mod ord">
          <ac:chgData name="Ian Brownlee" userId="ee09a8d8-3916-415b-82ba-5e3f0bba9e2f" providerId="ADAL" clId="{D605BE27-F71A-4CE7-8E6C-15EBBC3A3995}" dt="2022-11-23T14:06:25.368" v="123" actId="26606"/>
          <ac:picMkLst>
            <pc:docMk/>
            <pc:sldMk cId="4196037934" sldId="256"/>
            <ac:picMk id="23" creationId="{5F1CBCCC-528A-48CC-8D60-D83E0AA06D10}"/>
          </ac:picMkLst>
        </pc:picChg>
        <pc:picChg chg="mod ord">
          <ac:chgData name="Ian Brownlee" userId="ee09a8d8-3916-415b-82ba-5e3f0bba9e2f" providerId="ADAL" clId="{D605BE27-F71A-4CE7-8E6C-15EBBC3A3995}" dt="2022-11-23T14:09:35.088" v="208" actId="14100"/>
          <ac:picMkLst>
            <pc:docMk/>
            <pc:sldMk cId="4196037934" sldId="256"/>
            <ac:picMk id="32" creationId="{53EF2F90-BF20-4E8A-AA9E-DC337A867A63}"/>
          </ac:picMkLst>
        </pc:picChg>
        <pc:cxnChg chg="add del">
          <ac:chgData name="Ian Brownlee" userId="ee09a8d8-3916-415b-82ba-5e3f0bba9e2f" providerId="ADAL" clId="{D605BE27-F71A-4CE7-8E6C-15EBBC3A3995}" dt="2022-11-23T14:06:25.368" v="123" actId="26606"/>
          <ac:cxnSpMkLst>
            <pc:docMk/>
            <pc:sldMk cId="4196037934" sldId="256"/>
            <ac:cxnSpMk id="33" creationId="{A57C1A16-B8AB-4D99-A195-A38F556A6486}"/>
          </ac:cxnSpMkLst>
        </pc:cxnChg>
        <pc:cxnChg chg="add del">
          <ac:chgData name="Ian Brownlee" userId="ee09a8d8-3916-415b-82ba-5e3f0bba9e2f" providerId="ADAL" clId="{D605BE27-F71A-4CE7-8E6C-15EBBC3A3995}" dt="2022-11-23T14:06:25.368" v="123" actId="26606"/>
          <ac:cxnSpMkLst>
            <pc:docMk/>
            <pc:sldMk cId="4196037934" sldId="256"/>
            <ac:cxnSpMk id="35" creationId="{F8A9B20B-D1DD-4573-B5EC-558029519236}"/>
          </ac:cxnSpMkLst>
        </pc:cxnChg>
      </pc:sldChg>
    </pc:docChg>
  </pc:docChgLst>
  <pc:docChgLst>
    <pc:chgData name="Ian Brownlee" userId="ee09a8d8-3916-415b-82ba-5e3f0bba9e2f" providerId="ADAL" clId="{DB481FB8-CD47-460D-8D5A-BB4562432B7B}"/>
    <pc:docChg chg="undo redo custSel modSld">
      <pc:chgData name="Ian Brownlee" userId="ee09a8d8-3916-415b-82ba-5e3f0bba9e2f" providerId="ADAL" clId="{DB481FB8-CD47-460D-8D5A-BB4562432B7B}" dt="2022-01-10T16:55:22.939" v="75" actId="13926"/>
      <pc:docMkLst>
        <pc:docMk/>
      </pc:docMkLst>
      <pc:sldChg chg="modSp mod">
        <pc:chgData name="Ian Brownlee" userId="ee09a8d8-3916-415b-82ba-5e3f0bba9e2f" providerId="ADAL" clId="{DB481FB8-CD47-460D-8D5A-BB4562432B7B}" dt="2022-01-10T16:55:22.939" v="75" actId="13926"/>
        <pc:sldMkLst>
          <pc:docMk/>
          <pc:sldMk cId="4196037934" sldId="256"/>
        </pc:sldMkLst>
        <pc:spChg chg="mod">
          <ac:chgData name="Ian Brownlee" userId="ee09a8d8-3916-415b-82ba-5e3f0bba9e2f" providerId="ADAL" clId="{DB481FB8-CD47-460D-8D5A-BB4562432B7B}" dt="2022-01-10T16:55:22.939" v="75" actId="13926"/>
          <ac:spMkLst>
            <pc:docMk/>
            <pc:sldMk cId="4196037934" sldId="256"/>
            <ac:spMk id="2" creationId="{00000000-0000-0000-0000-000000000000}"/>
          </ac:spMkLst>
        </pc:spChg>
        <pc:picChg chg="mod">
          <ac:chgData name="Ian Brownlee" userId="ee09a8d8-3916-415b-82ba-5e3f0bba9e2f" providerId="ADAL" clId="{DB481FB8-CD47-460D-8D5A-BB4562432B7B}" dt="2022-01-10T16:02:16.444" v="61" actId="1076"/>
          <ac:picMkLst>
            <pc:docMk/>
            <pc:sldMk cId="4196037934" sldId="256"/>
            <ac:picMk id="23" creationId="{5F1CBCCC-528A-48CC-8D60-D83E0AA06D10}"/>
          </ac:picMkLst>
        </pc:picChg>
        <pc:picChg chg="mod">
          <ac:chgData name="Ian Brownlee" userId="ee09a8d8-3916-415b-82ba-5e3f0bba9e2f" providerId="ADAL" clId="{DB481FB8-CD47-460D-8D5A-BB4562432B7B}" dt="2022-01-10T16:01:23.518" v="51" actId="14100"/>
          <ac:picMkLst>
            <pc:docMk/>
            <pc:sldMk cId="4196037934" sldId="256"/>
            <ac:picMk id="32" creationId="{53EF2F90-BF20-4E8A-AA9E-DC337A867A6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23/11/2022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23/11/2022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mailto:earlyyears@aberdeen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7582704" y="0"/>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547861" y="948262"/>
            <a:ext cx="7225746" cy="5768446"/>
          </a:xfrm>
        </p:spPr>
        <p:txBody>
          <a:bodyPr anchorCtr="0">
            <a:noAutofit/>
          </a:bodyPr>
          <a:lstStyle/>
          <a:p>
            <a:pPr rtl="1"/>
            <a:r>
              <a:rPr lang="ar-SY" sz="2100" b="1" dirty="0">
                <a:solidFill>
                  <a:srgbClr val="002060"/>
                </a:solidFill>
                <a:latin typeface="+mn-lt"/>
              </a:rPr>
              <a:t>الحضانة</a:t>
            </a:r>
            <a:br>
              <a:rPr lang="en-GB" sz="2100" dirty="0">
                <a:latin typeface="+mn-lt"/>
              </a:rPr>
            </a:br>
            <a:r>
              <a:rPr lang="ar-SY" sz="2100" dirty="0">
                <a:solidFill>
                  <a:srgbClr val="0070C0"/>
                </a:solidFill>
                <a:latin typeface="+mn-lt"/>
              </a:rPr>
              <a:t>الأطفال الذين تتراوح أعمارهم بين 3 أو 4 سنوات من العمر لهم الحق فيما يقرب من 30 ساعة في الأسبوع من التعلم الحر للطفولة المبكرة (الحضانة) أو رعاية الأطفال</a:t>
            </a:r>
            <a:r>
              <a:rPr lang="ar-EG" sz="2100" dirty="0">
                <a:solidFill>
                  <a:srgbClr val="0070C0"/>
                </a:solidFill>
                <a:latin typeface="+mn-lt"/>
              </a:rPr>
              <a:t>.</a:t>
            </a:r>
            <a:br>
              <a:rPr lang="en-GB" sz="2100" dirty="0">
                <a:solidFill>
                  <a:srgbClr val="0070C0"/>
                </a:solidFill>
                <a:latin typeface="+mn-lt"/>
              </a:rPr>
            </a:br>
            <a:br>
              <a:rPr lang="en-GB" sz="2100" dirty="0">
                <a:solidFill>
                  <a:srgbClr val="0070C0"/>
                </a:solidFill>
                <a:latin typeface="+mn-lt"/>
              </a:rPr>
            </a:br>
            <a:br>
              <a:rPr lang="en-GB" sz="2100" dirty="0">
                <a:solidFill>
                  <a:srgbClr val="0070C0"/>
                </a:solidFill>
                <a:latin typeface="+mn-lt"/>
              </a:rPr>
            </a:br>
            <a:br>
              <a:rPr lang="en-GB" sz="2100" dirty="0">
                <a:solidFill>
                  <a:srgbClr val="0070C0"/>
                </a:solidFill>
                <a:latin typeface="+mn-lt"/>
              </a:rPr>
            </a:br>
            <a:br>
              <a:rPr lang="en-GB" sz="2100" dirty="0">
                <a:solidFill>
                  <a:srgbClr val="0070C0"/>
                </a:solidFill>
                <a:latin typeface="+mn-lt"/>
              </a:rPr>
            </a:br>
            <a:br>
              <a:rPr lang="en-GB" sz="2100" dirty="0">
                <a:solidFill>
                  <a:srgbClr val="0070C0"/>
                </a:solidFill>
                <a:latin typeface="+mn-lt"/>
              </a:rPr>
            </a:br>
            <a:br>
              <a:rPr lang="en-GB" sz="2100" dirty="0">
                <a:solidFill>
                  <a:srgbClr val="0070C0"/>
                </a:solidFill>
                <a:latin typeface="Tahoma" panose="020B0604030504040204" pitchFamily="34" charset="0"/>
                <a:ea typeface="Tahoma" panose="020B0604030504040204" pitchFamily="34" charset="0"/>
                <a:cs typeface="Tahoma" panose="020B0604030504040204" pitchFamily="34" charset="0"/>
              </a:rPr>
            </a:b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سيكون نموذج استمارة الطلب لدورة </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2023/24</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لمقاعد السنوات المبكرة (دور الحضانة) متاحًا بدءًا من تاريخ </a:t>
            </a:r>
            <a:r>
              <a:rPr lang="en-GB" sz="2100" dirty="0" err="1">
                <a:solidFill>
                  <a:srgbClr val="0070C0"/>
                </a:solidFill>
                <a:effectLst/>
                <a:latin typeface="Tahoma" panose="020B0604030504040204" pitchFamily="34" charset="0"/>
                <a:ea typeface="Tahoma" panose="020B0604030504040204" pitchFamily="34" charset="0"/>
                <a:cs typeface="Tahoma" panose="020B0604030504040204" pitchFamily="34" charset="0"/>
              </a:rPr>
              <a:t>يوم</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a:t>
            </a:r>
            <a:r>
              <a:rPr lang="en-GB" sz="2100" dirty="0" err="1">
                <a:solidFill>
                  <a:srgbClr val="0070C0"/>
                </a:solidFill>
                <a:effectLst/>
                <a:latin typeface="Tahoma" panose="020B0604030504040204" pitchFamily="34" charset="0"/>
                <a:ea typeface="Tahoma" panose="020B0604030504040204" pitchFamily="34" charset="0"/>
                <a:cs typeface="Tahoma" panose="020B0604030504040204" pitchFamily="34" charset="0"/>
              </a:rPr>
              <a:t>الإثنين</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a:t>
            </a:r>
            <a:r>
              <a:rPr lang="en-GB" sz="2100" dirty="0" err="1">
                <a:solidFill>
                  <a:srgbClr val="0070C0"/>
                </a:solidFill>
                <a:effectLst/>
                <a:latin typeface="Tahoma" panose="020B0604030504040204" pitchFamily="34" charset="0"/>
                <a:ea typeface="Tahoma" panose="020B0604030504040204" pitchFamily="34" charset="0"/>
                <a:cs typeface="Tahoma" panose="020B0604030504040204" pitchFamily="34" charset="0"/>
              </a:rPr>
              <a:t>الموافق</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23</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يناير/كانون الثاني </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2023</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لغاية يوم الجمعة الموافق </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3</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a:t>
            </a:r>
            <a:r>
              <a:rPr lang="en-GB" sz="2100" dirty="0" err="1">
                <a:solidFill>
                  <a:srgbClr val="0070C0"/>
                </a:solidFill>
                <a:effectLst/>
                <a:latin typeface="Tahoma" panose="020B0604030504040204" pitchFamily="34" charset="0"/>
                <a:ea typeface="Tahoma" panose="020B0604030504040204" pitchFamily="34" charset="0"/>
                <a:cs typeface="Tahoma" panose="020B0604030504040204" pitchFamily="34" charset="0"/>
              </a:rPr>
              <a:t>فبرياير</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a:t>
            </a:r>
            <a:r>
              <a:rPr lang="en-GB" sz="2100" dirty="0" err="1">
                <a:solidFill>
                  <a:srgbClr val="0070C0"/>
                </a:solidFill>
                <a:effectLst/>
                <a:latin typeface="Tahoma" panose="020B0604030504040204" pitchFamily="34" charset="0"/>
                <a:ea typeface="Tahoma" panose="020B0604030504040204" pitchFamily="34" charset="0"/>
                <a:cs typeface="Tahoma" panose="020B0604030504040204" pitchFamily="34" charset="0"/>
              </a:rPr>
              <a:t>شباط</a:t>
            </a:r>
            <a:r>
              <a:rPr lang="en-GB"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  2023 </a:t>
            </a:r>
            <a:r>
              <a:rPr lang="ar-SY" sz="2100" dirty="0">
                <a:solidFill>
                  <a:srgbClr val="0070C0"/>
                </a:solidFill>
                <a:effectLst/>
                <a:latin typeface="Tahoma" panose="020B0604030504040204" pitchFamily="34" charset="0"/>
                <a:ea typeface="Tahoma" panose="020B0604030504040204" pitchFamily="34" charset="0"/>
                <a:cs typeface="Tahoma" panose="020B0604030504040204" pitchFamily="34" charset="0"/>
              </a:rPr>
              <a:t>.</a:t>
            </a:r>
            <a:br>
              <a:rPr lang="en-GB" sz="2100" dirty="0">
                <a:solidFill>
                  <a:srgbClr val="0070C0"/>
                </a:solidFill>
                <a:latin typeface="+mn-lt"/>
              </a:rPr>
            </a:br>
            <a:br>
              <a:rPr lang="ar-SY" sz="1200" dirty="0">
                <a:solidFill>
                  <a:srgbClr val="0070C0"/>
                </a:solidFill>
                <a:latin typeface="+mn-lt"/>
              </a:rPr>
            </a:br>
            <a:r>
              <a:rPr lang="ar-SY" sz="2100" dirty="0">
                <a:solidFill>
                  <a:srgbClr val="0070C0"/>
                </a:solidFill>
                <a:latin typeface="+mn-lt"/>
              </a:rPr>
              <a:t>للتقدم بالطلب، انقر على هذا الرابط:</a:t>
            </a:r>
            <a:br>
              <a:rPr lang="en-GB" sz="2100" dirty="0">
                <a:latin typeface="+mn-lt"/>
              </a:rPr>
            </a:br>
            <a:r>
              <a:rPr lang="en-GB" sz="2100" u="sng" dirty="0">
                <a:latin typeface="+mn-lt"/>
                <a:hlinkClick r:id="rId3"/>
              </a:rPr>
              <a:t>https://www.aberdeenshire.gov.uk/social-care-and-health/childcare-and-early-learning/3-and-4-year-olds/</a:t>
            </a:r>
            <a:br>
              <a:rPr lang="en-GB" sz="2100" dirty="0">
                <a:latin typeface="+mn-lt"/>
              </a:rPr>
            </a:br>
            <a:r>
              <a:rPr lang="en-GB" sz="1400" dirty="0">
                <a:latin typeface="+mn-lt"/>
              </a:rPr>
              <a:t> </a:t>
            </a:r>
            <a:br>
              <a:rPr lang="en-GB" sz="2100" dirty="0">
                <a:latin typeface="+mn-lt"/>
              </a:rPr>
            </a:br>
            <a:r>
              <a:rPr lang="ar-SY" sz="2100" dirty="0">
                <a:latin typeface="+mn-lt"/>
              </a:rPr>
              <a:t> </a:t>
            </a:r>
            <a:r>
              <a:rPr lang="ar-SY" sz="2100" dirty="0">
                <a:solidFill>
                  <a:srgbClr val="0070C0"/>
                </a:solidFill>
                <a:latin typeface="+mn-lt"/>
              </a:rPr>
              <a:t>إذا كنت بحاجة إلى المساعدة، فاتصل بالحضانة المحلية أو تواصل عبر البريد الإلكتروني:</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4"/>
              </a:rPr>
              <a:t>earlyyears@aberdeenshire.gov.uk</a:t>
            </a:r>
            <a:endParaRPr lang="en-GB" sz="2100" dirty="0">
              <a:latin typeface="+mn-lt"/>
            </a:endParaRPr>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5588" b="16390"/>
          <a:stretch/>
        </p:blipFill>
        <p:spPr>
          <a:xfrm>
            <a:off x="2180091" y="-8467"/>
            <a:ext cx="1500224" cy="573951"/>
          </a:xfrm>
          <a:prstGeom prst="rect">
            <a:avLst/>
          </a:prstGeom>
        </p:spPr>
      </p:pic>
      <p:pic>
        <p:nvPicPr>
          <p:cNvPr id="4" name="Picture 3">
            <a:extLst>
              <a:ext uri="{FF2B5EF4-FFF2-40B4-BE49-F238E27FC236}">
                <a16:creationId xmlns:a16="http://schemas.microsoft.com/office/drawing/2014/main" id="{276D9B56-2D26-6003-9A9D-A0350C295471}"/>
              </a:ext>
            </a:extLst>
          </p:cNvPr>
          <p:cNvPicPr>
            <a:picLocks noChangeAspect="1"/>
          </p:cNvPicPr>
          <p:nvPr/>
        </p:nvPicPr>
        <p:blipFill>
          <a:blip r:embed="rId6"/>
          <a:stretch>
            <a:fillRect/>
          </a:stretch>
        </p:blipFill>
        <p:spPr>
          <a:xfrm>
            <a:off x="1243079" y="1490341"/>
            <a:ext cx="6411468" cy="2049780"/>
          </a:xfrm>
          <a:prstGeom prst="rect">
            <a:avLst/>
          </a:prstGeom>
        </p:spPr>
      </p:pic>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6AF656-1921-4822-9B97-3E31ACA9F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customXml/itemProps3.xml><?xml version="1.0" encoding="utf-8"?>
<ds:datastoreItem xmlns:ds="http://schemas.openxmlformats.org/officeDocument/2006/customXml" ds:itemID="{D3056EBA-E113-4E19-A02E-949776B49C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TotalTime>
  <Words>130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Tahoma</vt:lpstr>
      <vt:lpstr>Trebuchet MS</vt:lpstr>
      <vt:lpstr>Verdana</vt:lpstr>
      <vt:lpstr>Wingdings 3</vt:lpstr>
      <vt:lpstr>Facet</vt:lpstr>
      <vt:lpstr>الحضانة الأطفال الذين تتراوح أعمارهم بين 3 أو 4 سنوات من العمر لهم الحق فيما يقرب من 30 ساعة في الأسبوع من التعلم الحر للطفولة المبكرة (الحضانة) أو رعاية الأطفال.       سيكون نموذج استمارة الطلب لدورة 2023/24 لمقاعد السنوات المبكرة (دور الحضانة) متاحًا بدءًا من تاريخ يوم الإثنين الموافق 23 يناير/كانون الثاني 2023 لغاية يوم الجمعة الموافق 3 فبرياير / شباط  2023 .  للتقدم بالطلب، انقر على هذا الرابط: https://www.aberdeenshire.gov.uk/social-care-and-health/childcare-and-early-learning/3-and-4-year-olds/    إذا كنت بحاجة إلى المساعدة، فاتصل بالحضانة المحلية أو تواصل عبر البريد الإلكتروني:earlyyears@aberdeenshire.gov.uk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6</cp:revision>
  <dcterms:created xsi:type="dcterms:W3CDTF">2021-01-13T11:34:58Z</dcterms:created>
  <dcterms:modified xsi:type="dcterms:W3CDTF">2022-11-23T14:28:26Z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